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525000" cy="16941800"/>
  <p:notesSz cx="6858000" cy="9144000"/>
  <p:defaultTextStyle>
    <a:lvl1pPr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667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5334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8001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0668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3335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6129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8796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146300" algn="ctr" defTabSz="876300">
      <a:defRPr sz="64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4648" y="-128"/>
      </p:cViewPr>
      <p:guideLst>
        <p:guide orient="horz" pos="5336"/>
        <p:guide pos="3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26518237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76300">
      <a:defRPr>
        <a:latin typeface="Lucida Grande"/>
        <a:ea typeface="Lucida Grande"/>
        <a:cs typeface="Lucida Grande"/>
        <a:sym typeface="Lucida Grande"/>
      </a:defRPr>
    </a:lvl1pPr>
    <a:lvl2pPr indent="228600" defTabSz="876300">
      <a:defRPr>
        <a:latin typeface="Lucida Grande"/>
        <a:ea typeface="Lucida Grande"/>
        <a:cs typeface="Lucida Grande"/>
        <a:sym typeface="Lucida Grande"/>
      </a:defRPr>
    </a:lvl2pPr>
    <a:lvl3pPr indent="457200" defTabSz="876300">
      <a:defRPr>
        <a:latin typeface="Lucida Grande"/>
        <a:ea typeface="Lucida Grande"/>
        <a:cs typeface="Lucida Grande"/>
        <a:sym typeface="Lucida Grande"/>
      </a:defRPr>
    </a:lvl3pPr>
    <a:lvl4pPr indent="685800" defTabSz="876300">
      <a:defRPr>
        <a:latin typeface="Lucida Grande"/>
        <a:ea typeface="Lucida Grande"/>
        <a:cs typeface="Lucida Grande"/>
        <a:sym typeface="Lucida Grande"/>
      </a:defRPr>
    </a:lvl4pPr>
    <a:lvl5pPr indent="914400" defTabSz="876300">
      <a:defRPr>
        <a:latin typeface="Lucida Grande"/>
        <a:ea typeface="Lucida Grande"/>
        <a:cs typeface="Lucida Grande"/>
        <a:sym typeface="Lucida Grande"/>
      </a:defRPr>
    </a:lvl5pPr>
    <a:lvl6pPr indent="1143000" defTabSz="876300">
      <a:defRPr>
        <a:latin typeface="Lucida Grande"/>
        <a:ea typeface="Lucida Grande"/>
        <a:cs typeface="Lucida Grande"/>
        <a:sym typeface="Lucida Grande"/>
      </a:defRPr>
    </a:lvl6pPr>
    <a:lvl7pPr indent="1371600" defTabSz="876300">
      <a:defRPr>
        <a:latin typeface="Lucida Grande"/>
        <a:ea typeface="Lucida Grande"/>
        <a:cs typeface="Lucida Grande"/>
        <a:sym typeface="Lucida Grande"/>
      </a:defRPr>
    </a:lvl7pPr>
    <a:lvl8pPr indent="1600200" defTabSz="876300">
      <a:defRPr>
        <a:latin typeface="Lucida Grande"/>
        <a:ea typeface="Lucida Grande"/>
        <a:cs typeface="Lucida Grande"/>
        <a:sym typeface="Lucida Grande"/>
      </a:defRPr>
    </a:lvl8pPr>
    <a:lvl9pPr indent="1828800" defTabSz="87630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74415" y="17462"/>
            <a:ext cx="9673830" cy="17085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oppedImage.tiff"/>
          <p:cNvPicPr/>
          <p:nvPr/>
        </p:nvPicPr>
        <p:blipFill>
          <a:blip r:embed="rId2">
            <a:extLst/>
          </a:blip>
          <a:srcRect l="7783" r="7783"/>
          <a:stretch>
            <a:fillRect/>
          </a:stretch>
        </p:blipFill>
        <p:spPr>
          <a:xfrm>
            <a:off x="0" y="17462"/>
            <a:ext cx="9525000" cy="16921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 copy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74415" y="17462"/>
            <a:ext cx="9673830" cy="170854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-14883" y="17462"/>
            <a:ext cx="9539883" cy="595313"/>
            <a:chOff x="0" y="0"/>
            <a:chExt cx="9539882" cy="595312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9539883" cy="595313"/>
            </a:xfrm>
            <a:prstGeom prst="rect">
              <a:avLst/>
            </a:prstGeom>
            <a:gradFill flip="none" rotWithShape="1">
              <a:gsLst>
                <a:gs pos="0">
                  <a:srgbClr val="517490"/>
                </a:gs>
                <a:gs pos="100000">
                  <a:srgbClr val="426481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3000" b="1">
                  <a:solidFill>
                    <a:srgbClr val="DBE2E8"/>
                  </a:solidFill>
                  <a:effectLst>
                    <a:outerShdw blurRad="12700" dist="25400" dir="162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rPr>
                <a:t>AT&amp;T  LTE            11:11 PM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8319492" y="119062"/>
              <a:ext cx="327423" cy="327423"/>
              <a:chOff x="0" y="0"/>
              <a:chExt cx="327421" cy="327421"/>
            </a:xfrm>
          </p:grpSpPr>
          <p:sp>
            <p:nvSpPr>
              <p:cNvPr id="11" name="Shape 11"/>
              <p:cNvSpPr/>
              <p:nvPr/>
            </p:nvSpPr>
            <p:spPr>
              <a:xfrm>
                <a:off x="0" y="0"/>
                <a:ext cx="327422" cy="327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2C4458">
                  <a:alpha val="54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736600">
                  <a:defRPr sz="3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102630" y="88925"/>
                <a:ext cx="89299" cy="89301"/>
                <a:chOff x="0" y="0"/>
                <a:chExt cx="89297" cy="89299"/>
              </a:xfrm>
            </p:grpSpPr>
            <p:sp>
              <p:nvSpPr>
                <p:cNvPr id="12" name="Shape 12"/>
                <p:cNvSpPr/>
                <p:nvPr/>
              </p:nvSpPr>
              <p:spPr>
                <a:xfrm flipH="1">
                  <a:off x="89297" y="0"/>
                  <a:ext cx="1" cy="89297"/>
                </a:xfrm>
                <a:prstGeom prst="line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14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3" name="Shape 13"/>
                <p:cNvSpPr/>
                <p:nvPr/>
              </p:nvSpPr>
              <p:spPr>
                <a:xfrm flipV="1">
                  <a:off x="0" y="89295"/>
                  <a:ext cx="88732" cy="5"/>
                </a:xfrm>
                <a:prstGeom prst="line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14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19"/>
            <p:cNvGrpSpPr/>
            <p:nvPr/>
          </p:nvGrpSpPr>
          <p:grpSpPr>
            <a:xfrm>
              <a:off x="8810625" y="163710"/>
              <a:ext cx="595313" cy="267892"/>
              <a:chOff x="0" y="0"/>
              <a:chExt cx="595312" cy="267890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0" y="0"/>
                <a:ext cx="535782" cy="267891"/>
              </a:xfrm>
              <a:prstGeom prst="roundRect">
                <a:avLst>
                  <a:gd name="adj" fmla="val 6778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35781" y="89296"/>
                <a:ext cx="59532" cy="89298"/>
              </a:xfrm>
              <a:prstGeom prst="roundRect">
                <a:avLst>
                  <a:gd name="adj" fmla="val 30500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4648" y="44648"/>
                <a:ext cx="148829" cy="178595"/>
              </a:xfrm>
              <a:prstGeom prst="roundRect">
                <a:avLst>
                  <a:gd name="adj" fmla="val 0"/>
                </a:avLst>
              </a:prstGeom>
              <a:solidFill>
                <a:srgbClr val="BAC4D8"/>
              </a:solidFill>
              <a:ln w="25400" cap="flat">
                <a:noFill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OS 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62"/>
            <a:ext cx="9525000" cy="16906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xmlns:p14="http://schemas.microsoft.com/office/powerpoint/2010/main" spd="med"/>
  <p:txStyles>
    <p:titleStyle>
      <a:lvl1pPr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138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279400"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558800"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838200"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117600" algn="ctr" defTabSz="876300">
        <a:defRPr sz="60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30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xample@icloud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4883" y="1996876"/>
            <a:ext cx="9569686" cy="1309689"/>
            <a:chOff x="0" y="0"/>
            <a:chExt cx="9569684" cy="1309687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9569685" cy="130968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70817" y="404879"/>
              <a:ext cx="261839" cy="5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579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18554" y="339977"/>
              <a:ext cx="6656189" cy="65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1579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Settings</a:t>
              </a: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Phone              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30" name="Shape 30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35" name="Shape 35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4CD964"/>
            </a:solidFill>
            <a:ln w="12700" cap="flat">
              <a:solidFill>
                <a:srgbClr val="4CD96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1140702" y="153739"/>
              <a:ext cx="354813" cy="276070"/>
              <a:chOff x="0" y="0"/>
              <a:chExt cx="354811" cy="276068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0" y="0"/>
                <a:ext cx="354812" cy="78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9531" y="102535"/>
                <a:ext cx="227925" cy="5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9062" y="203204"/>
                <a:ext cx="109463" cy="24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111197" y="219312"/>
                <a:ext cx="120081" cy="5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-14883" y="7458868"/>
            <a:ext cx="9539883" cy="1309689"/>
            <a:chOff x="0" y="0"/>
            <a:chExt cx="9539882" cy="1309687"/>
          </a:xfrm>
        </p:grpSpPr>
        <p:sp>
          <p:nvSpPr>
            <p:cNvPr id="46" name="Shape 46"/>
            <p:cNvSpPr/>
            <p:nvPr/>
          </p:nvSpPr>
          <p:spPr>
            <a:xfrm>
              <a:off x="0" y="0"/>
              <a:ext cx="9539883" cy="130968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342304" y="265563"/>
              <a:ext cx="8641605" cy="65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New Message         </a:t>
              </a: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Cancel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4883" y="5553868"/>
            <a:ext cx="9539883" cy="1309689"/>
            <a:chOff x="0" y="0"/>
            <a:chExt cx="9539882" cy="1309687"/>
          </a:xfrm>
        </p:grpSpPr>
        <p:sp>
          <p:nvSpPr>
            <p:cNvPr id="49" name="Shape 49"/>
            <p:cNvSpPr/>
            <p:nvPr/>
          </p:nvSpPr>
          <p:spPr>
            <a:xfrm>
              <a:off x="0" y="0"/>
              <a:ext cx="9539883" cy="130968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179" y="339977"/>
              <a:ext cx="8828854" cy="65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Cancel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      New Message           </a:t>
              </a:r>
              <a:r>
                <a:rPr sz="3800">
                  <a:solidFill>
                    <a:srgbClr val="D6D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Send</a:t>
              </a:r>
            </a:p>
          </p:txBody>
        </p:sp>
      </p:grpSp>
      <p:sp>
        <p:nvSpPr>
          <p:cNvPr id="52" name="Shape 52"/>
          <p:cNvSpPr/>
          <p:nvPr/>
        </p:nvSpPr>
        <p:spPr>
          <a:xfrm>
            <a:off x="-14883" y="9319220"/>
            <a:ext cx="9539883" cy="1309688"/>
          </a:xfrm>
          <a:prstGeom prst="rect">
            <a:avLst/>
          </a:prstGeom>
          <a:solidFill>
            <a:srgbClr val="F7F7F7">
              <a:alpha val="75641"/>
            </a:srgbClr>
          </a:solidFill>
          <a:ln w="12700">
            <a:solidFill>
              <a:srgbClr val="DEDEDE">
                <a:alpha val="75641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Printer Options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-14883" y="11462345"/>
            <a:ext cx="9569649" cy="1145977"/>
            <a:chOff x="0" y="0"/>
            <a:chExt cx="9569648" cy="1145976"/>
          </a:xfrm>
        </p:grpSpPr>
        <p:sp>
          <p:nvSpPr>
            <p:cNvPr id="53" name="Shape 53"/>
            <p:cNvSpPr/>
            <p:nvPr/>
          </p:nvSpPr>
          <p:spPr>
            <a:xfrm>
              <a:off x="0" y="59531"/>
              <a:ext cx="9569649" cy="1086446"/>
            </a:xfrm>
            <a:prstGeom prst="rect">
              <a:avLst/>
            </a:prstGeom>
            <a:solidFill>
              <a:srgbClr val="F7F7F7">
                <a:alpha val="75000"/>
              </a:srgbClr>
            </a:solidFill>
            <a:ln w="38100" cap="flat">
              <a:solidFill>
                <a:srgbClr val="DEDEDE">
                  <a:alpha val="75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20000"/>
                </a:lnSpc>
                <a:defRPr sz="2400">
                  <a:solidFill>
                    <a:srgbClr val="60606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606060"/>
                  </a:solidFill>
                </a:rPr>
                <a:t>Downloading 20 of 64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8525616" y="325038"/>
              <a:ext cx="626064" cy="654615"/>
              <a:chOff x="0" y="0"/>
              <a:chExt cx="626063" cy="654613"/>
            </a:xfrm>
          </p:grpSpPr>
          <p:sp>
            <p:nvSpPr>
              <p:cNvPr id="54" name="Shape 54"/>
              <p:cNvSpPr/>
              <p:nvPr/>
            </p:nvSpPr>
            <p:spPr>
              <a:xfrm>
                <a:off x="0" y="91854"/>
                <a:ext cx="533581" cy="562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2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46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224518" y="35492"/>
                <a:ext cx="368438" cy="368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60" y="0"/>
                    </a:moveTo>
                    <a:lnTo>
                      <a:pt x="1739" y="17810"/>
                    </a:lnTo>
                    <a:lnTo>
                      <a:pt x="0" y="21600"/>
                    </a:lnTo>
                    <a:lnTo>
                      <a:pt x="3613" y="20362"/>
                    </a:lnTo>
                    <a:lnTo>
                      <a:pt x="21600" y="2094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574468" y="0"/>
                <a:ext cx="51596" cy="50230"/>
              </a:xfrm>
              <a:prstGeom prst="line">
                <a:avLst/>
              </a:pr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8" name="Shape 58"/>
            <p:cNvSpPr/>
            <p:nvPr/>
          </p:nvSpPr>
          <p:spPr>
            <a:xfrm>
              <a:off x="2530078" y="0"/>
              <a:ext cx="7009805" cy="104180"/>
            </a:xfrm>
            <a:prstGeom prst="rect">
              <a:avLst/>
            </a:prstGeom>
            <a:solidFill>
              <a:srgbClr val="B5B6B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0"/>
              <a:ext cx="2559844" cy="104180"/>
            </a:xfrm>
            <a:prstGeom prst="rect">
              <a:avLst/>
            </a:prstGeom>
            <a:solidFill>
              <a:srgbClr val="3486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0" y="13084571"/>
            <a:ext cx="9525000" cy="1250158"/>
            <a:chOff x="0" y="0"/>
            <a:chExt cx="9525000" cy="1250156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9525000" cy="1250157"/>
            </a:xfrm>
            <a:prstGeom prst="rect">
              <a:avLst/>
            </a:prstGeom>
            <a:solidFill>
              <a:srgbClr val="F1F1F1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4087075" y="375880"/>
              <a:ext cx="1359400" cy="572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8</a:t>
              </a:r>
              <a:r>
                <a:rPr sz="3200">
                  <a:latin typeface="Helvetica Neue"/>
                  <a:ea typeface="Helvetica Neue"/>
                  <a:cs typeface="Helvetica Neue"/>
                  <a:sym typeface="Helvetica Neue"/>
                </a:rPr>
                <a:t> of </a:t>
              </a:r>
              <a:r>
                <a:rPr sz="32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13</a:t>
              </a:r>
            </a:p>
          </p:txBody>
        </p:sp>
        <p:sp>
          <p:nvSpPr>
            <p:cNvPr id="63" name="Shape 63"/>
            <p:cNvSpPr/>
            <p:nvPr/>
          </p:nvSpPr>
          <p:spPr>
            <a:xfrm>
              <a:off x="354781" y="375114"/>
              <a:ext cx="261024" cy="50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70" name="Group 70"/>
            <p:cNvGrpSpPr/>
            <p:nvPr/>
          </p:nvGrpSpPr>
          <p:grpSpPr>
            <a:xfrm>
              <a:off x="8575639" y="493676"/>
              <a:ext cx="508406" cy="267892"/>
              <a:chOff x="0" y="0"/>
              <a:chExt cx="508405" cy="267890"/>
            </a:xfrm>
          </p:grpSpPr>
          <p:sp>
            <p:nvSpPr>
              <p:cNvPr id="64" name="Shape 64"/>
              <p:cNvSpPr/>
              <p:nvPr/>
            </p:nvSpPr>
            <p:spPr>
              <a:xfrm>
                <a:off x="144017" y="0"/>
                <a:ext cx="364389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144017" y="133945"/>
                <a:ext cx="364389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144017" y="267890"/>
                <a:ext cx="364389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0" y="0"/>
                <a:ext cx="76804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0" y="133945"/>
                <a:ext cx="76804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0" y="267890"/>
                <a:ext cx="76804" cy="1"/>
              </a:xfrm>
              <a:prstGeom prst="line">
                <a:avLst/>
              </a:prstGeom>
              <a:noFill/>
              <a:ln w="635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88" name="Group 88"/>
          <p:cNvGrpSpPr/>
          <p:nvPr/>
        </p:nvGrpSpPr>
        <p:grpSpPr>
          <a:xfrm>
            <a:off x="0" y="14944923"/>
            <a:ext cx="9525000" cy="1131095"/>
            <a:chOff x="0" y="0"/>
            <a:chExt cx="9525000" cy="1131093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9525000" cy="1131094"/>
            </a:xfrm>
            <a:prstGeom prst="rect">
              <a:avLst/>
            </a:prstGeom>
            <a:solidFill>
              <a:srgbClr val="F4F4F4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218355" y="193444"/>
              <a:ext cx="1729630" cy="684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4000">
                  <a:solidFill>
                    <a:srgbClr val="5DB1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5DB1E0"/>
                  </a:solidFill>
                </a:rPr>
                <a:t>Genres</a:t>
              </a:r>
            </a:p>
          </p:txBody>
        </p:sp>
        <p:grpSp>
          <p:nvGrpSpPr>
            <p:cNvPr id="80" name="Group 80"/>
            <p:cNvGrpSpPr/>
            <p:nvPr/>
          </p:nvGrpSpPr>
          <p:grpSpPr>
            <a:xfrm>
              <a:off x="8501225" y="374613"/>
              <a:ext cx="625079" cy="327423"/>
              <a:chOff x="0" y="0"/>
              <a:chExt cx="625078" cy="327422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177067" y="0"/>
                <a:ext cx="448012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177067" y="163710"/>
                <a:ext cx="448012" cy="2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177067" y="327421"/>
                <a:ext cx="448012" cy="2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0" y="0"/>
                <a:ext cx="9443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163711"/>
                <a:ext cx="9443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327422"/>
                <a:ext cx="94430" cy="1"/>
              </a:xfrm>
              <a:prstGeom prst="line">
                <a:avLst/>
              </a:prstGeom>
              <a:noFill/>
              <a:ln w="635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2530078" y="178593"/>
              <a:ext cx="4494610" cy="818556"/>
              <a:chOff x="0" y="0"/>
              <a:chExt cx="4494609" cy="818554"/>
            </a:xfrm>
          </p:grpSpPr>
          <p:sp>
            <p:nvSpPr>
              <p:cNvPr id="81" name="Shape 81"/>
              <p:cNvSpPr/>
              <p:nvPr/>
            </p:nvSpPr>
            <p:spPr>
              <a:xfrm>
                <a:off x="2763316" y="119038"/>
                <a:ext cx="1230900" cy="535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4648" tIns="44648" rIns="44648" bIns="44648" numCol="1" anchor="ctr">
                <a:spAutoFit/>
              </a:bodyPr>
              <a:lstStyle>
                <a:lvl1pPr algn="l">
                  <a:defRPr sz="3000">
                    <a:solidFill>
                      <a:srgbClr val="5DB1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000">
                    <a:solidFill>
                      <a:srgbClr val="5DB1E0"/>
                    </a:solidFill>
                  </a:rPr>
                  <a:t>Charts</a:t>
                </a: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0" y="0"/>
                <a:ext cx="4494610" cy="818555"/>
              </a:xfrm>
              <a:prstGeom prst="roundRect">
                <a:avLst>
                  <a:gd name="adj" fmla="val 8885"/>
                </a:avLst>
              </a:prstGeom>
              <a:noFill/>
              <a:ln w="254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6" name="Group 86"/>
              <p:cNvGrpSpPr/>
              <p:nvPr/>
            </p:nvGrpSpPr>
            <p:grpSpPr>
              <a:xfrm>
                <a:off x="0" y="0"/>
                <a:ext cx="2232422" cy="818555"/>
                <a:chOff x="0" y="0"/>
                <a:chExt cx="2232421" cy="818554"/>
              </a:xfrm>
            </p:grpSpPr>
            <p:sp>
              <p:nvSpPr>
                <p:cNvPr id="83" name="Shape 83"/>
                <p:cNvSpPr/>
                <p:nvPr/>
              </p:nvSpPr>
              <p:spPr>
                <a:xfrm>
                  <a:off x="0" y="0"/>
                  <a:ext cx="2232422" cy="818555"/>
                </a:xfrm>
                <a:prstGeom prst="roundRect">
                  <a:avLst>
                    <a:gd name="adj" fmla="val 8885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2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277886" y="119038"/>
                  <a:ext cx="1612282" cy="5358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4648" tIns="44648" rIns="44648" bIns="44648" numCol="1" anchor="ctr">
                  <a:spAutoFit/>
                </a:bodyPr>
                <a:lstStyle>
                  <a:lvl1pPr algn="l">
                    <a:defRPr sz="3000">
                      <a:solidFill>
                        <a:srgbClr val="EBEBEB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000">
                      <a:solidFill>
                        <a:srgbClr val="EBEBEB"/>
                      </a:solidFill>
                    </a:rPr>
                    <a:t>Featured</a:t>
                  </a:r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2009179" y="0"/>
                  <a:ext cx="223243" cy="81855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2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93" name="Group 93"/>
          <p:cNvGrpSpPr/>
          <p:nvPr/>
        </p:nvGrpSpPr>
        <p:grpSpPr>
          <a:xfrm>
            <a:off x="0" y="3767931"/>
            <a:ext cx="9525000" cy="1309688"/>
            <a:chOff x="0" y="0"/>
            <a:chExt cx="9525000" cy="1309687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9525000" cy="130968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28126" y="331201"/>
              <a:ext cx="2720585" cy="647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8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5EA0FA"/>
                  </a:solidFill>
                </a:rPr>
                <a:t>All Contacts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250601" y="404879"/>
              <a:ext cx="261025" cy="5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8437422" y="331201"/>
              <a:ext cx="942205" cy="647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8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5EA0FA"/>
                  </a:solidFill>
                </a:rPr>
                <a:t>Edit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0" y="925314"/>
            <a:ext cx="9525000" cy="580430"/>
            <a:chOff x="0" y="0"/>
            <a:chExt cx="9525000" cy="580429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9525000" cy="580430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93476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01835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10195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8554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045269" y="56969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7560124" y="57148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8632031" y="178593"/>
              <a:ext cx="669727" cy="282775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661796" y="208359"/>
              <a:ext cx="610197" cy="223243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041796" y="253007"/>
              <a:ext cx="148830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08" name="Group 108"/>
            <p:cNvGrpSpPr/>
            <p:nvPr/>
          </p:nvGrpSpPr>
          <p:grpSpPr>
            <a:xfrm>
              <a:off x="1334179" y="203597"/>
              <a:ext cx="354813" cy="276069"/>
              <a:chOff x="0" y="0"/>
              <a:chExt cx="354811" cy="276068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0" y="0"/>
                <a:ext cx="354812" cy="78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59531" y="102535"/>
                <a:ext cx="227925" cy="5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119062" y="203204"/>
                <a:ext cx="109463" cy="24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111197" y="219312"/>
                <a:ext cx="120081" cy="5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09" name="Shape 109"/>
            <p:cNvSpPr/>
            <p:nvPr/>
          </p:nvSpPr>
          <p:spPr>
            <a:xfrm>
              <a:off x="9321727" y="257913"/>
              <a:ext cx="44649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-14883" y="1475978"/>
            <a:ext cx="9539883" cy="1309688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   Option Name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7560468" y="1624806"/>
            <a:ext cx="1532931" cy="937618"/>
            <a:chOff x="0" y="0"/>
            <a:chExt cx="1532929" cy="937617"/>
          </a:xfrm>
        </p:grpSpPr>
        <p:sp>
          <p:nvSpPr>
            <p:cNvPr id="481" name="Shape 481"/>
            <p:cNvSpPr/>
            <p:nvPr/>
          </p:nvSpPr>
          <p:spPr>
            <a:xfrm>
              <a:off x="0" y="0"/>
              <a:ext cx="1532930" cy="937618"/>
            </a:xfrm>
            <a:prstGeom prst="roundRect">
              <a:avLst>
                <a:gd name="adj" fmla="val 50000"/>
              </a:avLst>
            </a:pr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39960" y="44648"/>
              <a:ext cx="833439" cy="83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2159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84" name="Shape 484"/>
          <p:cNvSpPr/>
          <p:nvPr/>
        </p:nvSpPr>
        <p:spPr>
          <a:xfrm>
            <a:off x="-14883" y="47228"/>
            <a:ext cx="9539883" cy="1309688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Options</a:t>
            </a:r>
          </a:p>
        </p:txBody>
      </p:sp>
      <p:sp>
        <p:nvSpPr>
          <p:cNvPr id="485" name="Shape 485"/>
          <p:cNvSpPr/>
          <p:nvPr/>
        </p:nvSpPr>
        <p:spPr>
          <a:xfrm>
            <a:off x="-14883" y="6059884"/>
            <a:ext cx="9539883" cy="1324571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Stepper Value</a:t>
            </a:r>
          </a:p>
        </p:txBody>
      </p:sp>
      <p:grpSp>
        <p:nvGrpSpPr>
          <p:cNvPr id="492" name="Group 492"/>
          <p:cNvGrpSpPr/>
          <p:nvPr/>
        </p:nvGrpSpPr>
        <p:grpSpPr>
          <a:xfrm>
            <a:off x="6295429" y="6283126"/>
            <a:ext cx="2783087" cy="818556"/>
            <a:chOff x="0" y="0"/>
            <a:chExt cx="2783085" cy="818554"/>
          </a:xfrm>
        </p:grpSpPr>
        <p:sp>
          <p:nvSpPr>
            <p:cNvPr id="486" name="Shape 486"/>
            <p:cNvSpPr/>
            <p:nvPr/>
          </p:nvSpPr>
          <p:spPr>
            <a:xfrm>
              <a:off x="0" y="0"/>
              <a:ext cx="2783086" cy="818555"/>
            </a:xfrm>
            <a:prstGeom prst="roundRect">
              <a:avLst>
                <a:gd name="adj" fmla="val 16812"/>
              </a:avLst>
            </a:prstGeom>
            <a:noFill/>
            <a:ln w="381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89" name="Group 489"/>
            <p:cNvGrpSpPr/>
            <p:nvPr/>
          </p:nvGrpSpPr>
          <p:grpSpPr>
            <a:xfrm>
              <a:off x="1860301" y="201312"/>
              <a:ext cx="414689" cy="414689"/>
              <a:chOff x="0" y="0"/>
              <a:chExt cx="414687" cy="414687"/>
            </a:xfrm>
          </p:grpSpPr>
          <p:sp>
            <p:nvSpPr>
              <p:cNvPr id="487" name="Shape 487"/>
              <p:cNvSpPr/>
              <p:nvPr/>
            </p:nvSpPr>
            <p:spPr>
              <a:xfrm flipH="1">
                <a:off x="210197" y="-1"/>
                <a:ext cx="1649" cy="414689"/>
              </a:xfrm>
              <a:prstGeom prst="line">
                <a:avLst/>
              </a:prstGeom>
              <a:noFill/>
              <a:ln w="889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88" name="Shape 488"/>
              <p:cNvSpPr/>
              <p:nvPr/>
            </p:nvSpPr>
            <p:spPr>
              <a:xfrm flipV="1">
                <a:off x="0" y="206904"/>
                <a:ext cx="414688" cy="1648"/>
              </a:xfrm>
              <a:prstGeom prst="line">
                <a:avLst/>
              </a:prstGeom>
              <a:noFill/>
              <a:ln w="889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90" name="Shape 490"/>
            <p:cNvSpPr/>
            <p:nvPr/>
          </p:nvSpPr>
          <p:spPr>
            <a:xfrm flipV="1">
              <a:off x="505192" y="400820"/>
              <a:ext cx="414689" cy="1648"/>
            </a:xfrm>
            <a:prstGeom prst="line">
              <a:avLst/>
            </a:prstGeom>
            <a:noFill/>
            <a:ln w="889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flipH="1" flipV="1">
              <a:off x="1380651" y="34"/>
              <a:ext cx="3224" cy="811818"/>
            </a:xfrm>
            <a:prstGeom prst="line">
              <a:avLst/>
            </a:prstGeom>
            <a:noFill/>
            <a:ln w="381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93" name="Shape 493"/>
          <p:cNvSpPr/>
          <p:nvPr/>
        </p:nvSpPr>
        <p:spPr>
          <a:xfrm>
            <a:off x="-14883" y="15674181"/>
            <a:ext cx="9539883" cy="1309688"/>
          </a:xfrm>
          <a:prstGeom prst="rect">
            <a:avLst/>
          </a:prstGeom>
          <a:solidFill>
            <a:srgbClr val="FFFFFF"/>
          </a:solidFill>
          <a:ln w="381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42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797F9"/>
                </a:solidFill>
              </a:rPr>
              <a:t>Print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-14883" y="4437657"/>
            <a:ext cx="9539883" cy="1309689"/>
            <a:chOff x="0" y="0"/>
            <a:chExt cx="9539882" cy="1309687"/>
          </a:xfrm>
        </p:grpSpPr>
        <p:sp>
          <p:nvSpPr>
            <p:cNvPr id="494" name="Shape 494"/>
            <p:cNvSpPr/>
            <p:nvPr/>
          </p:nvSpPr>
          <p:spPr>
            <a:xfrm>
              <a:off x="0" y="0"/>
              <a:ext cx="9539883" cy="130968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sz="36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Option Name</a:t>
              </a:r>
              <a:r>
                <a:rPr sz="36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    </a:t>
              </a:r>
            </a:p>
          </p:txBody>
        </p:sp>
        <p:sp>
          <p:nvSpPr>
            <p:cNvPr id="495" name="Shape 495"/>
            <p:cNvSpPr/>
            <p:nvPr/>
          </p:nvSpPr>
          <p:spPr>
            <a:xfrm rot="10800000">
              <a:off x="8864316" y="479293"/>
              <a:ext cx="178595" cy="32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38100" cap="flat">
              <a:solidFill>
                <a:srgbClr val="CBCBC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497" name="Shape 497"/>
          <p:cNvSpPr/>
          <p:nvPr/>
        </p:nvSpPr>
        <p:spPr>
          <a:xfrm>
            <a:off x="-14883" y="2964259"/>
            <a:ext cx="9539883" cy="1309688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 Name</a:t>
            </a:r>
          </a:p>
        </p:txBody>
      </p:sp>
      <p:grpSp>
        <p:nvGrpSpPr>
          <p:cNvPr id="500" name="Group 500"/>
          <p:cNvGrpSpPr/>
          <p:nvPr/>
        </p:nvGrpSpPr>
        <p:grpSpPr>
          <a:xfrm>
            <a:off x="7486054" y="3172618"/>
            <a:ext cx="1532931" cy="937618"/>
            <a:chOff x="0" y="0"/>
            <a:chExt cx="1532929" cy="937617"/>
          </a:xfrm>
        </p:grpSpPr>
        <p:sp>
          <p:nvSpPr>
            <p:cNvPr id="498" name="Shape 498"/>
            <p:cNvSpPr/>
            <p:nvPr/>
          </p:nvSpPr>
          <p:spPr>
            <a:xfrm>
              <a:off x="0" y="0"/>
              <a:ext cx="1532930" cy="93761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flat">
              <a:solidFill>
                <a:srgbClr val="ECECE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44648" y="44648"/>
              <a:ext cx="833438" cy="83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215900" dist="1016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-14883" y="13635235"/>
            <a:ext cx="9539883" cy="1309689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872424" y="14334728"/>
            <a:ext cx="4189756" cy="2"/>
          </a:xfrm>
          <a:prstGeom prst="line">
            <a:avLst/>
          </a:prstGeom>
          <a:ln w="50800">
            <a:solidFill>
              <a:srgbClr val="B6B6B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1651992" y="14331126"/>
            <a:ext cx="2076813" cy="2"/>
          </a:xfrm>
          <a:prstGeom prst="line">
            <a:avLst/>
          </a:prstGeom>
          <a:ln w="50800">
            <a:solidFill>
              <a:srgbClr val="327C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274218" y="13903126"/>
            <a:ext cx="833439" cy="83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215900" dist="1016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476250" y="8469808"/>
            <a:ext cx="8517566" cy="3797301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VoiceOver speaks items on the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screen: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Tap once to select an 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Double-Tap to activate the slected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Swipe three fingers to scroll</a:t>
            </a:r>
          </a:p>
        </p:txBody>
      </p:sp>
      <p:sp>
        <p:nvSpPr>
          <p:cNvPr id="506" name="Shape 506"/>
          <p:cNvSpPr/>
          <p:nvPr/>
        </p:nvSpPr>
        <p:spPr>
          <a:xfrm>
            <a:off x="610195" y="12606436"/>
            <a:ext cx="32987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06060"/>
                </a:solidFill>
              </a:rPr>
              <a:t>SPEAKING RATE</a:t>
            </a:r>
          </a:p>
        </p:txBody>
      </p:sp>
      <p:sp>
        <p:nvSpPr>
          <p:cNvPr id="507" name="Shape 507"/>
          <p:cNvSpPr/>
          <p:nvPr/>
        </p:nvSpPr>
        <p:spPr>
          <a:xfrm>
            <a:off x="5908476" y="4757638"/>
            <a:ext cx="2821613" cy="63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6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929292"/>
                </a:solidFill>
              </a:rPr>
              <a:t>Option Value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104179" y="106759"/>
            <a:ext cx="9301759" cy="6682384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2712506" y="1416446"/>
            <a:ext cx="6694190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2678906" y="411857"/>
            <a:ext cx="2786256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Audiobooks</a:t>
            </a:r>
          </a:p>
        </p:txBody>
      </p:sp>
      <p:sp>
        <p:nvSpPr>
          <p:cNvPr id="512" name="Shape 512"/>
          <p:cNvSpPr/>
          <p:nvPr/>
        </p:nvSpPr>
        <p:spPr>
          <a:xfrm rot="10800000">
            <a:off x="8777425" y="642540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712506" y="2726134"/>
            <a:ext cx="6694190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2678906" y="1721544"/>
            <a:ext cx="1426206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Tones</a:t>
            </a:r>
          </a:p>
        </p:txBody>
      </p:sp>
      <p:sp>
        <p:nvSpPr>
          <p:cNvPr id="515" name="Shape 515"/>
          <p:cNvSpPr/>
          <p:nvPr/>
        </p:nvSpPr>
        <p:spPr>
          <a:xfrm rot="10800000">
            <a:off x="8777425" y="1952227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712506" y="3976290"/>
            <a:ext cx="6694190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678906" y="2971700"/>
            <a:ext cx="2120548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Favorites</a:t>
            </a:r>
          </a:p>
        </p:txBody>
      </p:sp>
      <p:sp>
        <p:nvSpPr>
          <p:cNvPr id="518" name="Shape 518"/>
          <p:cNvSpPr/>
          <p:nvPr/>
        </p:nvSpPr>
        <p:spPr>
          <a:xfrm rot="10800000">
            <a:off x="8777425" y="3202384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2712506" y="5419923"/>
            <a:ext cx="6694190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2678906" y="4355802"/>
            <a:ext cx="2507044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Purchased</a:t>
            </a:r>
          </a:p>
        </p:txBody>
      </p:sp>
      <p:sp>
        <p:nvSpPr>
          <p:cNvPr id="521" name="Shape 521"/>
          <p:cNvSpPr/>
          <p:nvPr/>
        </p:nvSpPr>
        <p:spPr>
          <a:xfrm rot="10800000">
            <a:off x="8777425" y="4586485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2678906" y="5695255"/>
            <a:ext cx="2622179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Downloads</a:t>
            </a:r>
          </a:p>
        </p:txBody>
      </p:sp>
      <p:sp>
        <p:nvSpPr>
          <p:cNvPr id="523" name="Shape 523"/>
          <p:cNvSpPr/>
          <p:nvPr/>
        </p:nvSpPr>
        <p:spPr>
          <a:xfrm rot="10800000">
            <a:off x="8777425" y="5925939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1102427" y="763835"/>
            <a:ext cx="158356" cy="31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543133" y="763835"/>
            <a:ext cx="156862" cy="31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008310" y="423019"/>
            <a:ext cx="788790" cy="510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017612" y="1772256"/>
            <a:ext cx="368002" cy="486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471580" y="1930906"/>
            <a:ext cx="76920" cy="161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63581" y="1825649"/>
            <a:ext cx="119149" cy="385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642008" y="1706661"/>
            <a:ext cx="164395" cy="610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1086445" y="5520382"/>
            <a:ext cx="654845" cy="65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047377" y="4197672"/>
            <a:ext cx="738561" cy="73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028774" y="2984723"/>
            <a:ext cx="788790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lnTo>
                  <a:pt x="10802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556522" y="12414846"/>
            <a:ext cx="8044653" cy="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 flipV="1">
            <a:off x="1904763" y="12299985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 flipV="1">
            <a:off x="3237578" y="12295782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Shape 537"/>
          <p:cNvSpPr/>
          <p:nvPr/>
        </p:nvSpPr>
        <p:spPr>
          <a:xfrm flipV="1">
            <a:off x="4577031" y="12295782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5916484" y="12295782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V="1">
            <a:off x="7255938" y="12295782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 flipV="1">
            <a:off x="8595390" y="12295782"/>
            <a:ext cx="1" cy="224376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4152304" y="12013009"/>
            <a:ext cx="833439" cy="833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215900" dist="1016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372070" y="11533782"/>
            <a:ext cx="35733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3" name="Shape 543"/>
          <p:cNvSpPr/>
          <p:nvPr/>
        </p:nvSpPr>
        <p:spPr>
          <a:xfrm>
            <a:off x="8304609" y="11234336"/>
            <a:ext cx="554229" cy="9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4" name="Shape 544"/>
          <p:cNvSpPr/>
          <p:nvPr/>
        </p:nvSpPr>
        <p:spPr>
          <a:xfrm flipV="1">
            <a:off x="6609662" y="14249397"/>
            <a:ext cx="1229574" cy="1"/>
          </a:xfrm>
          <a:prstGeom prst="line">
            <a:avLst/>
          </a:prstGeom>
          <a:ln w="50800">
            <a:solidFill>
              <a:srgbClr val="B7B8B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V="1">
            <a:off x="1326922" y="14250021"/>
            <a:ext cx="5275347" cy="2"/>
          </a:xfrm>
          <a:prstGeom prst="line">
            <a:avLst/>
          </a:prstGeom>
          <a:ln w="50800">
            <a:solidFill>
              <a:srgbClr val="177A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55" name="Group 555"/>
          <p:cNvGrpSpPr/>
          <p:nvPr/>
        </p:nvGrpSpPr>
        <p:grpSpPr>
          <a:xfrm>
            <a:off x="409277" y="13938473"/>
            <a:ext cx="613917" cy="613917"/>
            <a:chOff x="0" y="0"/>
            <a:chExt cx="613916" cy="613916"/>
          </a:xfrm>
        </p:grpSpPr>
        <p:sp>
          <p:nvSpPr>
            <p:cNvPr id="546" name="Shape 546"/>
            <p:cNvSpPr/>
            <p:nvPr/>
          </p:nvSpPr>
          <p:spPr>
            <a:xfrm>
              <a:off x="169291" y="161850"/>
              <a:ext cx="239987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245566" y="0"/>
              <a:ext cx="61393" cy="12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94394" y="48370"/>
              <a:ext cx="102322" cy="104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92993" y="245566"/>
              <a:ext cx="120924" cy="61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394394" y="394396"/>
              <a:ext cx="102322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45566" y="492993"/>
              <a:ext cx="61393" cy="120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8369" y="394396"/>
              <a:ext cx="104182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245566"/>
              <a:ext cx="120923" cy="61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8369" y="48370"/>
              <a:ext cx="104182" cy="104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565" name="Group 565"/>
          <p:cNvGrpSpPr/>
          <p:nvPr/>
        </p:nvGrpSpPr>
        <p:grpSpPr>
          <a:xfrm>
            <a:off x="8267402" y="13867779"/>
            <a:ext cx="744142" cy="744142"/>
            <a:chOff x="0" y="0"/>
            <a:chExt cx="744140" cy="744140"/>
          </a:xfrm>
        </p:grpSpPr>
        <p:sp>
          <p:nvSpPr>
            <p:cNvPr id="556" name="Shape 556"/>
            <p:cNvSpPr/>
            <p:nvPr/>
          </p:nvSpPr>
          <p:spPr>
            <a:xfrm>
              <a:off x="205202" y="196182"/>
              <a:ext cx="290892" cy="290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297656" y="0"/>
              <a:ext cx="74415" cy="14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78054" y="58631"/>
              <a:ext cx="124026" cy="126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7567" y="297656"/>
              <a:ext cx="146574" cy="74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478054" y="478056"/>
              <a:ext cx="124026" cy="124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97656" y="597567"/>
              <a:ext cx="74415" cy="14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58629" y="478056"/>
              <a:ext cx="126281" cy="124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297656"/>
              <a:ext cx="146574" cy="74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8629" y="58631"/>
              <a:ext cx="126281" cy="126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6116835" y="13784064"/>
            <a:ext cx="833439" cy="833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215900" dist="1016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1637211" y="15436056"/>
            <a:ext cx="772233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1637211" y="16745743"/>
            <a:ext cx="772233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1562695" y="15741153"/>
            <a:ext cx="6939906" cy="69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Wi-Fi                       </a:t>
            </a:r>
            <a:r>
              <a:rPr sz="40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ONO6B75</a:t>
            </a:r>
          </a:p>
        </p:txBody>
      </p:sp>
      <p:sp>
        <p:nvSpPr>
          <p:cNvPr id="570" name="Shape 570"/>
          <p:cNvSpPr/>
          <p:nvPr/>
        </p:nvSpPr>
        <p:spPr>
          <a:xfrm rot="10800000">
            <a:off x="8747659" y="15971837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DCDC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574" name="Group 574"/>
          <p:cNvGrpSpPr/>
          <p:nvPr/>
        </p:nvGrpSpPr>
        <p:grpSpPr>
          <a:xfrm>
            <a:off x="462346" y="15885955"/>
            <a:ext cx="580431" cy="440287"/>
            <a:chOff x="0" y="0"/>
            <a:chExt cx="580430" cy="440286"/>
          </a:xfrm>
        </p:grpSpPr>
        <p:sp>
          <p:nvSpPr>
            <p:cNvPr id="571" name="Shape 571"/>
            <p:cNvSpPr/>
            <p:nvPr/>
          </p:nvSpPr>
          <p:spPr>
            <a:xfrm>
              <a:off x="0" y="-1"/>
              <a:ext cx="580431" cy="12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635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7385" y="165831"/>
              <a:ext cx="372858" cy="81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635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96813" y="325160"/>
              <a:ext cx="179587" cy="11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1F92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75" name="Shape 575"/>
          <p:cNvSpPr/>
          <p:nvPr/>
        </p:nvSpPr>
        <p:spPr>
          <a:xfrm rot="10800000">
            <a:off x="8856874" y="7387497"/>
            <a:ext cx="163712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479396" y="8242543"/>
            <a:ext cx="9042988" cy="2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441597" y="7205265"/>
            <a:ext cx="492240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Potential dog names</a:t>
            </a:r>
          </a:p>
        </p:txBody>
      </p:sp>
      <p:sp>
        <p:nvSpPr>
          <p:cNvPr id="578" name="Shape 578"/>
          <p:cNvSpPr/>
          <p:nvPr/>
        </p:nvSpPr>
        <p:spPr>
          <a:xfrm>
            <a:off x="6454253" y="7205265"/>
            <a:ext cx="206871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 algn="r">
              <a:defRPr sz="38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9:30 AM</a:t>
            </a:r>
          </a:p>
        </p:txBody>
      </p:sp>
      <p:sp>
        <p:nvSpPr>
          <p:cNvPr id="579" name="Shape 579"/>
          <p:cNvSpPr/>
          <p:nvPr/>
        </p:nvSpPr>
        <p:spPr>
          <a:xfrm rot="10800000">
            <a:off x="8856874" y="8682302"/>
            <a:ext cx="163712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479396" y="9537348"/>
            <a:ext cx="9042988" cy="2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441597" y="8500070"/>
            <a:ext cx="433237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To-do list for work</a:t>
            </a:r>
          </a:p>
        </p:txBody>
      </p:sp>
      <p:sp>
        <p:nvSpPr>
          <p:cNvPr id="582" name="Shape 582"/>
          <p:cNvSpPr/>
          <p:nvPr/>
        </p:nvSpPr>
        <p:spPr>
          <a:xfrm>
            <a:off x="6677495" y="8500070"/>
            <a:ext cx="184547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 algn="r">
              <a:defRPr sz="38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May 30</a:t>
            </a:r>
          </a:p>
        </p:txBody>
      </p:sp>
      <p:sp>
        <p:nvSpPr>
          <p:cNvPr id="583" name="Shape 583"/>
          <p:cNvSpPr/>
          <p:nvPr/>
        </p:nvSpPr>
        <p:spPr>
          <a:xfrm>
            <a:off x="479396" y="10832152"/>
            <a:ext cx="9042988" cy="3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441597" y="9794875"/>
            <a:ext cx="30380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Band names</a:t>
            </a:r>
          </a:p>
        </p:txBody>
      </p:sp>
      <p:sp>
        <p:nvSpPr>
          <p:cNvPr id="585" name="Shape 585"/>
          <p:cNvSpPr/>
          <p:nvPr/>
        </p:nvSpPr>
        <p:spPr>
          <a:xfrm>
            <a:off x="6677495" y="9794875"/>
            <a:ext cx="184547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 algn="r">
              <a:defRPr sz="38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606060"/>
                </a:solidFill>
              </a:rPr>
              <a:t>May 29</a:t>
            </a:r>
          </a:p>
        </p:txBody>
      </p:sp>
      <p:sp>
        <p:nvSpPr>
          <p:cNvPr id="586" name="Shape 586"/>
          <p:cNvSpPr/>
          <p:nvPr/>
        </p:nvSpPr>
        <p:spPr>
          <a:xfrm rot="10800000">
            <a:off x="8856874" y="9977107"/>
            <a:ext cx="163712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15"/>
          <p:cNvGrpSpPr/>
          <p:nvPr/>
        </p:nvGrpSpPr>
        <p:grpSpPr>
          <a:xfrm>
            <a:off x="-357188" y="463946"/>
            <a:ext cx="10060782" cy="5432228"/>
            <a:chOff x="0" y="0"/>
            <a:chExt cx="10060781" cy="5432226"/>
          </a:xfrm>
        </p:grpSpPr>
        <p:sp>
          <p:nvSpPr>
            <p:cNvPr id="588" name="Shape 588"/>
            <p:cNvSpPr/>
            <p:nvPr/>
          </p:nvSpPr>
          <p:spPr>
            <a:xfrm>
              <a:off x="357187" y="0"/>
              <a:ext cx="9525001" cy="5432227"/>
            </a:xfrm>
            <a:prstGeom prst="rect">
              <a:avLst/>
            </a:prstGeom>
            <a:solidFill>
              <a:srgbClr val="F1F1F1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919882" y="506015"/>
              <a:ext cx="6474025" cy="163712"/>
            </a:xfrm>
            <a:prstGeom prst="rect">
              <a:avLst/>
            </a:prstGeom>
            <a:solidFill>
              <a:srgbClr val="DEDEDE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058377" y="373412"/>
              <a:ext cx="1" cy="456846"/>
            </a:xfrm>
            <a:prstGeom prst="line">
              <a:avLst/>
            </a:prstGeom>
            <a:noFill/>
            <a:ln w="635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25829" y="355898"/>
              <a:ext cx="695139" cy="449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400"/>
                <a:t>1:06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8463303" y="355898"/>
              <a:ext cx="813706" cy="449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400"/>
                <a:t>-5:03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0" y="992326"/>
              <a:ext cx="9867305" cy="7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4600">
                  <a:solidFill>
                    <a:srgbClr val="06060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060606"/>
                  </a:solidFill>
                </a:rPr>
                <a:t>Get Lucky (feat. Pharrell Willia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93476" y="1773569"/>
              <a:ext cx="9867306" cy="560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3200">
                  <a:solidFill>
                    <a:srgbClr val="52525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525252"/>
                  </a:solidFill>
                </a:rPr>
                <a:t>Daft Punk - Random Access Memories</a:t>
              </a:r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2053828" y="2931914"/>
              <a:ext cx="937618" cy="550665"/>
              <a:chOff x="0" y="0"/>
              <a:chExt cx="937617" cy="550664"/>
            </a:xfrm>
          </p:grpSpPr>
          <p:sp>
            <p:nvSpPr>
              <p:cNvPr id="595" name="Shape 595"/>
              <p:cNvSpPr/>
              <p:nvPr/>
            </p:nvSpPr>
            <p:spPr>
              <a:xfrm rot="16200000">
                <a:off x="-22325" y="22324"/>
                <a:ext cx="550665" cy="50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 rot="16200000">
                <a:off x="409277" y="22324"/>
                <a:ext cx="550665" cy="50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 flipH="1">
              <a:off x="7292578" y="2931914"/>
              <a:ext cx="937618" cy="550665"/>
              <a:chOff x="0" y="0"/>
              <a:chExt cx="937617" cy="550664"/>
            </a:xfrm>
          </p:grpSpPr>
          <p:sp>
            <p:nvSpPr>
              <p:cNvPr id="598" name="Shape 598"/>
              <p:cNvSpPr/>
              <p:nvPr/>
            </p:nvSpPr>
            <p:spPr>
              <a:xfrm rot="16200000">
                <a:off x="-22325" y="22324"/>
                <a:ext cx="550665" cy="50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 rot="16200000">
                <a:off x="409277" y="22324"/>
                <a:ext cx="550665" cy="506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01" name="Shape 601"/>
            <p:cNvSpPr/>
            <p:nvPr/>
          </p:nvSpPr>
          <p:spPr>
            <a:xfrm>
              <a:off x="4866679" y="2872382"/>
              <a:ext cx="178595" cy="714376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238750" y="2872382"/>
              <a:ext cx="178594" cy="714376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5164335" y="4182070"/>
              <a:ext cx="3170040" cy="104180"/>
            </a:xfrm>
            <a:prstGeom prst="roundRect">
              <a:avLst>
                <a:gd name="adj" fmla="val 50000"/>
              </a:avLst>
            </a:pr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919882" y="4182070"/>
              <a:ext cx="3348634" cy="104180"/>
            </a:xfrm>
            <a:prstGeom prst="roundRect">
              <a:avLst>
                <a:gd name="adj" fmla="val 50000"/>
              </a:avLst>
            </a:prstGeom>
            <a:solidFill>
              <a:srgbClr val="050505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926210" y="3973710"/>
              <a:ext cx="476251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FEFEFE"/>
            </a:solidFill>
            <a:ln w="25400" cap="flat">
              <a:noFill/>
              <a:miter lim="400000"/>
            </a:ln>
            <a:effectLst>
              <a:outerShdw blurRad="88900" dist="381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218530" y="4074175"/>
              <a:ext cx="267891" cy="342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C3C3C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grpSp>
          <p:nvGrpSpPr>
            <p:cNvPr id="611" name="Group 611"/>
            <p:cNvGrpSpPr/>
            <p:nvPr/>
          </p:nvGrpSpPr>
          <p:grpSpPr>
            <a:xfrm>
              <a:off x="8617148" y="4025800"/>
              <a:ext cx="610196" cy="461368"/>
              <a:chOff x="0" y="0"/>
              <a:chExt cx="610195" cy="461367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0" y="49595"/>
                <a:ext cx="284681" cy="366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66" extrusionOk="0">
                    <a:moveTo>
                      <a:pt x="21600" y="1298"/>
                    </a:moveTo>
                    <a:cubicBezTo>
                      <a:pt x="21600" y="39"/>
                      <a:pt x="20483" y="-375"/>
                      <a:pt x="19116" y="371"/>
                    </a:cubicBezTo>
                    <a:lnTo>
                      <a:pt x="11121" y="4750"/>
                    </a:lnTo>
                    <a:cubicBezTo>
                      <a:pt x="9757" y="5494"/>
                      <a:pt x="8640" y="5954"/>
                      <a:pt x="8640" y="5768"/>
                    </a:cubicBezTo>
                    <a:cubicBezTo>
                      <a:pt x="8640" y="5585"/>
                      <a:pt x="7251" y="5434"/>
                      <a:pt x="5554" y="5434"/>
                    </a:cubicBezTo>
                    <a:lnTo>
                      <a:pt x="3086" y="5434"/>
                    </a:lnTo>
                    <a:cubicBezTo>
                      <a:pt x="1389" y="5434"/>
                      <a:pt x="0" y="6466"/>
                      <a:pt x="0" y="7723"/>
                    </a:cubicBezTo>
                    <a:lnTo>
                      <a:pt x="0" y="12756"/>
                    </a:lnTo>
                    <a:cubicBezTo>
                      <a:pt x="0" y="14013"/>
                      <a:pt x="1389" y="14590"/>
                      <a:pt x="3086" y="14590"/>
                    </a:cubicBezTo>
                    <a:lnTo>
                      <a:pt x="5554" y="14590"/>
                    </a:lnTo>
                    <a:cubicBezTo>
                      <a:pt x="7251" y="14590"/>
                      <a:pt x="8640" y="14761"/>
                      <a:pt x="8640" y="14697"/>
                    </a:cubicBezTo>
                    <a:cubicBezTo>
                      <a:pt x="8640" y="14628"/>
                      <a:pt x="9757" y="15299"/>
                      <a:pt x="11121" y="16045"/>
                    </a:cubicBezTo>
                    <a:lnTo>
                      <a:pt x="19116" y="20481"/>
                    </a:lnTo>
                    <a:cubicBezTo>
                      <a:pt x="20483" y="21225"/>
                      <a:pt x="21600" y="20868"/>
                      <a:pt x="21600" y="19607"/>
                    </a:cubicBezTo>
                    <a:lnTo>
                      <a:pt x="21600" y="1298"/>
                    </a:ln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351183" y="168399"/>
                <a:ext cx="59504" cy="122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14" y="10800"/>
                    </a:moveTo>
                    <a:cubicBezTo>
                      <a:pt x="6714" y="13249"/>
                      <a:pt x="3945" y="15287"/>
                      <a:pt x="0" y="16561"/>
                    </a:cubicBezTo>
                    <a:lnTo>
                      <a:pt x="10852" y="21600"/>
                    </a:lnTo>
                    <a:cubicBezTo>
                      <a:pt x="17372" y="19003"/>
                      <a:pt x="21600" y="15153"/>
                      <a:pt x="21600" y="10800"/>
                    </a:cubicBezTo>
                    <a:cubicBezTo>
                      <a:pt x="21600" y="6447"/>
                      <a:pt x="17372" y="2597"/>
                      <a:pt x="10852" y="0"/>
                    </a:cubicBezTo>
                    <a:lnTo>
                      <a:pt x="0" y="5053"/>
                    </a:lnTo>
                    <a:cubicBezTo>
                      <a:pt x="3945" y="6320"/>
                      <a:pt x="6714" y="8358"/>
                      <a:pt x="6714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422353" y="88813"/>
                <a:ext cx="93339" cy="29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2" y="10800"/>
                    </a:moveTo>
                    <a:cubicBezTo>
                      <a:pt x="12172" y="14250"/>
                      <a:pt x="7439" y="17334"/>
                      <a:pt x="0" y="19512"/>
                    </a:cubicBezTo>
                    <a:lnTo>
                      <a:pt x="6769" y="21600"/>
                    </a:lnTo>
                    <a:cubicBezTo>
                      <a:pt x="15858" y="18883"/>
                      <a:pt x="21600" y="15063"/>
                      <a:pt x="21600" y="10800"/>
                    </a:cubicBezTo>
                    <a:cubicBezTo>
                      <a:pt x="21600" y="6540"/>
                      <a:pt x="15858" y="2720"/>
                      <a:pt x="6769" y="0"/>
                    </a:cubicBezTo>
                    <a:lnTo>
                      <a:pt x="0" y="2088"/>
                    </a:lnTo>
                    <a:cubicBezTo>
                      <a:pt x="7439" y="4266"/>
                      <a:pt x="12172" y="7350"/>
                      <a:pt x="12172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483022" y="0"/>
                <a:ext cx="127174" cy="461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19" y="10802"/>
                    </a:moveTo>
                    <a:cubicBezTo>
                      <a:pt x="14719" y="14523"/>
                      <a:pt x="9056" y="17877"/>
                      <a:pt x="0" y="20278"/>
                    </a:cubicBezTo>
                    <a:lnTo>
                      <a:pt x="4941" y="21600"/>
                    </a:lnTo>
                    <a:cubicBezTo>
                      <a:pt x="15201" y="18860"/>
                      <a:pt x="21600" y="15037"/>
                      <a:pt x="21600" y="10800"/>
                    </a:cubicBezTo>
                    <a:cubicBezTo>
                      <a:pt x="21600" y="6563"/>
                      <a:pt x="15201" y="2742"/>
                      <a:pt x="4941" y="0"/>
                    </a:cubicBezTo>
                    <a:lnTo>
                      <a:pt x="0" y="1322"/>
                    </a:lnTo>
                    <a:cubicBezTo>
                      <a:pt x="9049" y="3726"/>
                      <a:pt x="14719" y="7083"/>
                      <a:pt x="14719" y="10802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724370" y="4673179"/>
              <a:ext cx="1322722" cy="535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0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08AA3"/>
                  </a:solidFill>
                </a:rPr>
                <a:t>Repeat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4504605" y="4673179"/>
              <a:ext cx="1230901" cy="535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0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08AA3"/>
                  </a:solidFill>
                </a:rPr>
                <a:t>Create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8269956" y="4673179"/>
              <a:ext cx="1281574" cy="535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0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08AA3"/>
                  </a:solidFill>
                </a:rPr>
                <a:t>Shuffle</a:t>
              </a:r>
            </a:p>
          </p:txBody>
        </p:sp>
      </p:grpSp>
      <p:sp>
        <p:nvSpPr>
          <p:cNvPr id="616" name="Shape 616"/>
          <p:cNvSpPr/>
          <p:nvPr/>
        </p:nvSpPr>
        <p:spPr>
          <a:xfrm>
            <a:off x="14882" y="7935118"/>
            <a:ext cx="9525001" cy="1190626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2070" tIns="372070" rIns="372070" bIns="372070" anchor="ctr"/>
          <a:lstStyle>
            <a:lvl1pPr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PHOTOS</a:t>
            </a:r>
          </a:p>
        </p:txBody>
      </p:sp>
      <p:sp>
        <p:nvSpPr>
          <p:cNvPr id="617" name="Shape 617"/>
          <p:cNvSpPr/>
          <p:nvPr/>
        </p:nvSpPr>
        <p:spPr>
          <a:xfrm>
            <a:off x="2812851" y="9996388"/>
            <a:ext cx="2784289" cy="123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352</a:t>
            </a:r>
          </a:p>
        </p:txBody>
      </p:sp>
      <p:sp>
        <p:nvSpPr>
          <p:cNvPr id="618" name="Shape 618"/>
          <p:cNvSpPr/>
          <p:nvPr/>
        </p:nvSpPr>
        <p:spPr>
          <a:xfrm rot="10800000">
            <a:off x="8881605" y="10480079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812851" y="12526466"/>
            <a:ext cx="3909879" cy="123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My Photo Stream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</a:p>
        </p:txBody>
      </p:sp>
      <p:sp>
        <p:nvSpPr>
          <p:cNvPr id="620" name="Shape 620"/>
          <p:cNvSpPr/>
          <p:nvPr/>
        </p:nvSpPr>
        <p:spPr>
          <a:xfrm rot="10800000">
            <a:off x="8881605" y="13010157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2812851" y="15116075"/>
            <a:ext cx="2605244" cy="1235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Panoramas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</a:p>
        </p:txBody>
      </p:sp>
      <p:sp>
        <p:nvSpPr>
          <p:cNvPr id="622" name="Shape 622"/>
          <p:cNvSpPr/>
          <p:nvPr/>
        </p:nvSpPr>
        <p:spPr>
          <a:xfrm rot="10800000">
            <a:off x="8881605" y="15599767"/>
            <a:ext cx="148829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23" name="do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222" y="9390274"/>
            <a:ext cx="1666876" cy="179420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4" name="dog 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4" y="9490372"/>
            <a:ext cx="1944689" cy="145851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5" name="dog 3.jpg"/>
          <p:cNvPicPr/>
          <p:nvPr/>
        </p:nvPicPr>
        <p:blipFill>
          <a:blip r:embed="rId4">
            <a:extLst/>
          </a:blip>
          <a:srcRect l="1036" t="1125" r="29535"/>
          <a:stretch>
            <a:fillRect/>
          </a:stretch>
        </p:blipFill>
        <p:spPr>
          <a:xfrm>
            <a:off x="312539" y="9572228"/>
            <a:ext cx="2113360" cy="201453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6" name="city.jpg"/>
          <p:cNvPicPr/>
          <p:nvPr/>
        </p:nvPicPr>
        <p:blipFill>
          <a:blip r:embed="rId5">
            <a:extLst/>
          </a:blip>
          <a:srcRect l="478" r="51674" b="28889"/>
          <a:stretch>
            <a:fillRect/>
          </a:stretch>
        </p:blipFill>
        <p:spPr>
          <a:xfrm>
            <a:off x="535781" y="11776818"/>
            <a:ext cx="1681759" cy="166494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7" name="city night.jpg"/>
          <p:cNvPicPr/>
          <p:nvPr/>
        </p:nvPicPr>
        <p:blipFill>
          <a:blip r:embed="rId6">
            <a:extLst/>
          </a:blip>
          <a:srcRect l="8093" t="6395" r="47584" b="26744"/>
          <a:stretch>
            <a:fillRect/>
          </a:stretch>
        </p:blipFill>
        <p:spPr>
          <a:xfrm>
            <a:off x="446484" y="11864181"/>
            <a:ext cx="1964532" cy="196453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8" name="house.jpg"/>
          <p:cNvPicPr/>
          <p:nvPr/>
        </p:nvPicPr>
        <p:blipFill>
          <a:blip r:embed="rId7">
            <a:extLst/>
          </a:blip>
          <a:srcRect l="18725" t="6207" r="16721" b="3448"/>
          <a:stretch>
            <a:fillRect/>
          </a:stretch>
        </p:blipFill>
        <p:spPr>
          <a:xfrm>
            <a:off x="312539" y="11983243"/>
            <a:ext cx="2217540" cy="221754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9" name="produc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4843" y="14409142"/>
            <a:ext cx="1567658" cy="1175743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0" name="landscape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0404" y="14528204"/>
            <a:ext cx="1983657" cy="132457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1" name="bird.jpg"/>
          <p:cNvPicPr/>
          <p:nvPr/>
        </p:nvPicPr>
        <p:blipFill>
          <a:blip r:embed="rId10">
            <a:extLst/>
          </a:blip>
          <a:srcRect l="729" r="3649" b="361"/>
          <a:stretch>
            <a:fillRect/>
          </a:stretch>
        </p:blipFill>
        <p:spPr>
          <a:xfrm>
            <a:off x="312539" y="14647267"/>
            <a:ext cx="2217540" cy="221754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0" y="2860079"/>
            <a:ext cx="9539883" cy="669728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   F</a:t>
            </a:r>
          </a:p>
        </p:txBody>
      </p:sp>
      <p:sp>
        <p:nvSpPr>
          <p:cNvPr id="634" name="Shape 634"/>
          <p:cNvSpPr/>
          <p:nvPr/>
        </p:nvSpPr>
        <p:spPr>
          <a:xfrm>
            <a:off x="0" y="10539610"/>
            <a:ext cx="9539883" cy="669728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   G</a:t>
            </a:r>
          </a:p>
        </p:txBody>
      </p:sp>
      <p:sp>
        <p:nvSpPr>
          <p:cNvPr id="635" name="Shape 635"/>
          <p:cNvSpPr/>
          <p:nvPr/>
        </p:nvSpPr>
        <p:spPr>
          <a:xfrm>
            <a:off x="-14883" y="32345"/>
            <a:ext cx="9539883" cy="1339454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0" tIns="267890" rIns="267890" bIns="26789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All Contacts</a:t>
            </a:r>
          </a:p>
        </p:txBody>
      </p:sp>
      <p:grpSp>
        <p:nvGrpSpPr>
          <p:cNvPr id="638" name="Group 638"/>
          <p:cNvGrpSpPr/>
          <p:nvPr/>
        </p:nvGrpSpPr>
        <p:grpSpPr>
          <a:xfrm>
            <a:off x="8501088" y="494135"/>
            <a:ext cx="429499" cy="429499"/>
            <a:chOff x="0" y="0"/>
            <a:chExt cx="429498" cy="429498"/>
          </a:xfrm>
        </p:grpSpPr>
        <p:sp>
          <p:nvSpPr>
            <p:cNvPr id="636" name="Shape 636"/>
            <p:cNvSpPr/>
            <p:nvPr/>
          </p:nvSpPr>
          <p:spPr>
            <a:xfrm flipH="1">
              <a:off x="217704" y="0"/>
              <a:ext cx="1707" cy="429498"/>
            </a:xfrm>
            <a:prstGeom prst="line">
              <a:avLst/>
            </a:prstGeom>
            <a:noFill/>
            <a:ln w="889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flipV="1">
              <a:off x="0" y="214294"/>
              <a:ext cx="429499" cy="1706"/>
            </a:xfrm>
            <a:prstGeom prst="line">
              <a:avLst/>
            </a:prstGeom>
            <a:noFill/>
            <a:ln w="889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39" name="Shape 639"/>
          <p:cNvSpPr/>
          <p:nvPr/>
        </p:nvSpPr>
        <p:spPr>
          <a:xfrm>
            <a:off x="-14883" y="1371798"/>
            <a:ext cx="9539883" cy="1339454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</p:spPr>
        <p:txBody>
          <a:bodyPr lIns="267890" tIns="267890" rIns="267890" bIns="26789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253007" y="1580157"/>
            <a:ext cx="8929689" cy="848322"/>
          </a:xfrm>
          <a:prstGeom prst="roundRect">
            <a:avLst>
              <a:gd name="adj" fmla="val 1512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4414" tIns="74414" rIns="74414" bIns="74414" anchor="ctr"/>
          <a:lstStyle>
            <a:lvl1pPr algn="l">
              <a:defRPr sz="32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C2C2C2"/>
                </a:solidFill>
              </a:rPr>
              <a:t>     Search</a:t>
            </a:r>
          </a:p>
        </p:txBody>
      </p:sp>
      <p:grpSp>
        <p:nvGrpSpPr>
          <p:cNvPr id="643" name="Group 643"/>
          <p:cNvGrpSpPr/>
          <p:nvPr/>
        </p:nvGrpSpPr>
        <p:grpSpPr>
          <a:xfrm>
            <a:off x="431601" y="1803400"/>
            <a:ext cx="386954" cy="372071"/>
            <a:chOff x="0" y="0"/>
            <a:chExt cx="386953" cy="372070"/>
          </a:xfrm>
        </p:grpSpPr>
        <p:sp>
          <p:nvSpPr>
            <p:cNvPr id="641" name="Shape 641"/>
            <p:cNvSpPr/>
            <p:nvPr/>
          </p:nvSpPr>
          <p:spPr>
            <a:xfrm>
              <a:off x="-1" y="-1"/>
              <a:ext cx="285410" cy="28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59867" y="243135"/>
              <a:ext cx="127087" cy="128936"/>
            </a:xfrm>
            <a:prstGeom prst="line">
              <a:avLst/>
            </a:pr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465672" y="3991173"/>
            <a:ext cx="85540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465672" y="5285978"/>
            <a:ext cx="8554071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465672" y="6580783"/>
            <a:ext cx="8554071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65672" y="7890470"/>
            <a:ext cx="85540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465672" y="9170392"/>
            <a:ext cx="85540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465672" y="12474376"/>
            <a:ext cx="85540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-21491" y="10509845"/>
            <a:ext cx="9041234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416718" y="4281388"/>
            <a:ext cx="4032334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Rachael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Falworth</a:t>
            </a:r>
          </a:p>
        </p:txBody>
      </p:sp>
      <p:sp>
        <p:nvSpPr>
          <p:cNvPr id="652" name="Shape 652"/>
          <p:cNvSpPr/>
          <p:nvPr/>
        </p:nvSpPr>
        <p:spPr>
          <a:xfrm>
            <a:off x="416718" y="5561310"/>
            <a:ext cx="2644853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Jose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Fargo</a:t>
            </a:r>
          </a:p>
        </p:txBody>
      </p:sp>
      <p:sp>
        <p:nvSpPr>
          <p:cNvPr id="653" name="Shape 653"/>
          <p:cNvSpPr/>
          <p:nvPr/>
        </p:nvSpPr>
        <p:spPr>
          <a:xfrm>
            <a:off x="416718" y="6870997"/>
            <a:ext cx="2335179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Jim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Ferris</a:t>
            </a:r>
          </a:p>
        </p:txBody>
      </p:sp>
      <p:sp>
        <p:nvSpPr>
          <p:cNvPr id="654" name="Shape 654"/>
          <p:cNvSpPr/>
          <p:nvPr/>
        </p:nvSpPr>
        <p:spPr>
          <a:xfrm>
            <a:off x="416718" y="8165802"/>
            <a:ext cx="3056237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Kimmie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Fong</a:t>
            </a:r>
          </a:p>
        </p:txBody>
      </p:sp>
      <p:sp>
        <p:nvSpPr>
          <p:cNvPr id="655" name="Shape 655"/>
          <p:cNvSpPr/>
          <p:nvPr/>
        </p:nvSpPr>
        <p:spPr>
          <a:xfrm>
            <a:off x="416718" y="9475489"/>
            <a:ext cx="2625613" cy="69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Lynn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Foote</a:t>
            </a:r>
          </a:p>
        </p:txBody>
      </p:sp>
      <p:sp>
        <p:nvSpPr>
          <p:cNvPr id="656" name="Shape 656"/>
          <p:cNvSpPr/>
          <p:nvPr/>
        </p:nvSpPr>
        <p:spPr>
          <a:xfrm>
            <a:off x="9033867" y="3053556"/>
            <a:ext cx="520899" cy="13215938"/>
          </a:xfrm>
          <a:prstGeom prst="rect">
            <a:avLst/>
          </a:pr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4" name="Group 684"/>
          <p:cNvGrpSpPr/>
          <p:nvPr/>
        </p:nvGrpSpPr>
        <p:grpSpPr>
          <a:xfrm>
            <a:off x="9135619" y="3753048"/>
            <a:ext cx="327424" cy="11504413"/>
            <a:chOff x="0" y="0"/>
            <a:chExt cx="327422" cy="11504412"/>
          </a:xfrm>
        </p:grpSpPr>
        <p:sp>
          <p:nvSpPr>
            <p:cNvPr id="657" name="Shape 657"/>
            <p:cNvSpPr/>
            <p:nvPr/>
          </p:nvSpPr>
          <p:spPr>
            <a:xfrm>
              <a:off x="45831" y="0"/>
              <a:ext cx="235761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A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39708" y="434519"/>
              <a:ext cx="248006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B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36732" y="848346"/>
              <a:ext cx="253959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C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36732" y="1241483"/>
              <a:ext cx="253959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D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51953" y="1717385"/>
              <a:ext cx="223517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E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58076" y="2131212"/>
              <a:ext cx="211272" cy="537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F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30609" y="2545041"/>
              <a:ext cx="266204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G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36732" y="2938177"/>
              <a:ext cx="253959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H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110193" y="3352005"/>
              <a:ext cx="107037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I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67341" y="3765833"/>
              <a:ext cx="192741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J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42851" y="4200351"/>
              <a:ext cx="241720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K</a:t>
              </a:r>
            </a:p>
          </p:txBody>
        </p:sp>
        <p:sp>
          <p:nvSpPr>
            <p:cNvPr id="668" name="Shape 668"/>
            <p:cNvSpPr/>
            <p:nvPr/>
          </p:nvSpPr>
          <p:spPr>
            <a:xfrm>
              <a:off x="61218" y="4655562"/>
              <a:ext cx="204986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L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9099" y="5069390"/>
              <a:ext cx="309225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M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36732" y="5503909"/>
              <a:ext cx="253959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N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30443" y="5917736"/>
              <a:ext cx="266538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O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45831" y="6331564"/>
              <a:ext cx="235761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P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30443" y="6745392"/>
              <a:ext cx="266538" cy="537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Q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708" y="7200603"/>
              <a:ext cx="248006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R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48974" y="7635121"/>
              <a:ext cx="229475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S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58076" y="8048950"/>
              <a:ext cx="211272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T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36732" y="8462776"/>
              <a:ext cx="253959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U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55096" y="8897297"/>
              <a:ext cx="217230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V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0" y="9331817"/>
              <a:ext cx="327423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W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48974" y="9766334"/>
              <a:ext cx="229475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X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48974" y="10138780"/>
              <a:ext cx="229475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Y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51953" y="10511223"/>
              <a:ext cx="223517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Z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64196" y="10966436"/>
              <a:ext cx="199032" cy="537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797F9"/>
                  </a:solidFill>
                </a:rPr>
                <a:t>#</a:t>
              </a:r>
            </a:p>
          </p:txBody>
        </p:sp>
      </p:grpSp>
      <p:sp>
        <p:nvSpPr>
          <p:cNvPr id="685" name="Shape 685"/>
          <p:cNvSpPr/>
          <p:nvPr/>
        </p:nvSpPr>
        <p:spPr>
          <a:xfrm>
            <a:off x="416718" y="11440021"/>
            <a:ext cx="3132139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Pete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Gardner</a:t>
            </a:r>
          </a:p>
        </p:txBody>
      </p:sp>
      <p:sp>
        <p:nvSpPr>
          <p:cNvPr id="686" name="Shape 686"/>
          <p:cNvSpPr/>
          <p:nvPr/>
        </p:nvSpPr>
        <p:spPr>
          <a:xfrm>
            <a:off x="416718" y="12749708"/>
            <a:ext cx="4134550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Monique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Gaspard</a:t>
            </a:r>
          </a:p>
        </p:txBody>
      </p:sp>
      <p:sp>
        <p:nvSpPr>
          <p:cNvPr id="687" name="Shape 687"/>
          <p:cNvSpPr/>
          <p:nvPr/>
        </p:nvSpPr>
        <p:spPr>
          <a:xfrm>
            <a:off x="465672" y="15302111"/>
            <a:ext cx="8554071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416718" y="14267755"/>
            <a:ext cx="3592098" cy="69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Noah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Greggory</a:t>
            </a:r>
          </a:p>
        </p:txBody>
      </p:sp>
      <p:sp>
        <p:nvSpPr>
          <p:cNvPr id="689" name="Shape 689"/>
          <p:cNvSpPr/>
          <p:nvPr/>
        </p:nvSpPr>
        <p:spPr>
          <a:xfrm>
            <a:off x="416718" y="15577442"/>
            <a:ext cx="2860427" cy="69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Greene</a:t>
            </a:r>
          </a:p>
        </p:txBody>
      </p:sp>
      <p:sp>
        <p:nvSpPr>
          <p:cNvPr id="690" name="Shape 690"/>
          <p:cNvSpPr/>
          <p:nvPr/>
        </p:nvSpPr>
        <p:spPr>
          <a:xfrm>
            <a:off x="465672" y="13977540"/>
            <a:ext cx="8554071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-14883" y="1624806"/>
            <a:ext cx="9539883" cy="3780235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695" name="Group 695"/>
          <p:cNvGrpSpPr/>
          <p:nvPr/>
        </p:nvGrpSpPr>
        <p:grpSpPr>
          <a:xfrm>
            <a:off x="-14883" y="32345"/>
            <a:ext cx="9539883" cy="1309688"/>
            <a:chOff x="0" y="0"/>
            <a:chExt cx="9539882" cy="1309687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9539883" cy="1309688"/>
            </a:xfrm>
            <a:prstGeom prst="rect">
              <a:avLst/>
            </a:prstGeom>
            <a:solidFill>
              <a:srgbClr val="F7F7F7"/>
            </a:solidFill>
            <a:ln w="381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Settings       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Maps  </a:t>
              </a:r>
            </a:p>
          </p:txBody>
        </p:sp>
        <p:sp>
          <p:nvSpPr>
            <p:cNvPr id="694" name="Shape 694"/>
            <p:cNvSpPr/>
            <p:nvPr/>
          </p:nvSpPr>
          <p:spPr>
            <a:xfrm>
              <a:off x="369664" y="404879"/>
              <a:ext cx="261024" cy="5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696" name="Shape 696"/>
          <p:cNvSpPr/>
          <p:nvPr/>
        </p:nvSpPr>
        <p:spPr>
          <a:xfrm>
            <a:off x="401835" y="3067843"/>
            <a:ext cx="17436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In Miles</a:t>
            </a:r>
          </a:p>
        </p:txBody>
      </p:sp>
      <p:sp>
        <p:nvSpPr>
          <p:cNvPr id="697" name="Shape 697"/>
          <p:cNvSpPr/>
          <p:nvPr/>
        </p:nvSpPr>
        <p:spPr>
          <a:xfrm>
            <a:off x="416718" y="4362648"/>
            <a:ext cx="292466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In Kilometers</a:t>
            </a:r>
          </a:p>
        </p:txBody>
      </p:sp>
      <p:sp>
        <p:nvSpPr>
          <p:cNvPr id="698" name="Shape 698"/>
          <p:cNvSpPr/>
          <p:nvPr/>
        </p:nvSpPr>
        <p:spPr>
          <a:xfrm>
            <a:off x="8679470" y="3272380"/>
            <a:ext cx="313412" cy="274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19227" y="4038391"/>
            <a:ext cx="9502697" cy="10775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-14883" y="7607696"/>
            <a:ext cx="9539883" cy="5223869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Reply with Message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Forwarding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Waiting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Show My Caller ID</a:t>
            </a:r>
          </a:p>
        </p:txBody>
      </p:sp>
      <p:sp>
        <p:nvSpPr>
          <p:cNvPr id="701" name="Shape 701"/>
          <p:cNvSpPr/>
          <p:nvPr/>
        </p:nvSpPr>
        <p:spPr>
          <a:xfrm flipV="1">
            <a:off x="406141" y="8932267"/>
            <a:ext cx="909236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 flipV="1">
            <a:off x="406141" y="10241954"/>
            <a:ext cx="909236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 flipV="1">
            <a:off x="406141" y="11521876"/>
            <a:ext cx="909236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4" name="Shape 704"/>
          <p:cNvSpPr/>
          <p:nvPr/>
        </p:nvSpPr>
        <p:spPr>
          <a:xfrm rot="10800000">
            <a:off x="8859280" y="12042775"/>
            <a:ext cx="163712" cy="327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5" name="Shape 705"/>
          <p:cNvSpPr/>
          <p:nvPr/>
        </p:nvSpPr>
        <p:spPr>
          <a:xfrm rot="10800000">
            <a:off x="8859280" y="10747970"/>
            <a:ext cx="163712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6" name="Shape 706"/>
          <p:cNvSpPr/>
          <p:nvPr/>
        </p:nvSpPr>
        <p:spPr>
          <a:xfrm rot="10800000">
            <a:off x="8859280" y="9453165"/>
            <a:ext cx="163712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7" name="Shape 707"/>
          <p:cNvSpPr/>
          <p:nvPr/>
        </p:nvSpPr>
        <p:spPr>
          <a:xfrm rot="10800000">
            <a:off x="8859280" y="8158360"/>
            <a:ext cx="163712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-14883" y="6402189"/>
            <a:ext cx="9539883" cy="1220391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CALLS</a:t>
            </a:r>
          </a:p>
        </p:txBody>
      </p:sp>
      <p:sp>
        <p:nvSpPr>
          <p:cNvPr id="709" name="Shape 709"/>
          <p:cNvSpPr/>
          <p:nvPr/>
        </p:nvSpPr>
        <p:spPr>
          <a:xfrm>
            <a:off x="-14883" y="1624806"/>
            <a:ext cx="9539883" cy="1220391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Distances</a:t>
            </a:r>
          </a:p>
        </p:txBody>
      </p:sp>
      <p:sp>
        <p:nvSpPr>
          <p:cNvPr id="710" name="Shape 710"/>
          <p:cNvSpPr/>
          <p:nvPr/>
        </p:nvSpPr>
        <p:spPr>
          <a:xfrm>
            <a:off x="-14883" y="12846446"/>
            <a:ext cx="9539883" cy="1309689"/>
          </a:xfrm>
          <a:prstGeom prst="rect">
            <a:avLst/>
          </a:prstGeom>
          <a:solidFill>
            <a:srgbClr val="D9D9D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   Blocked</a:t>
            </a:r>
          </a:p>
        </p:txBody>
      </p:sp>
      <p:sp>
        <p:nvSpPr>
          <p:cNvPr id="711" name="Shape 711"/>
          <p:cNvSpPr/>
          <p:nvPr/>
        </p:nvSpPr>
        <p:spPr>
          <a:xfrm rot="10800000">
            <a:off x="8859280" y="13352462"/>
            <a:ext cx="163712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-14883" y="15183048"/>
            <a:ext cx="9539883" cy="1309688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   Change Voicemail Password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-14883" y="642540"/>
            <a:ext cx="9539883" cy="1309689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769744" y="952301"/>
            <a:ext cx="22690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EA0FA"/>
                </a:solidFill>
              </a:rPr>
              <a:t>Inbox (11)</a:t>
            </a:r>
          </a:p>
        </p:txBody>
      </p:sp>
      <p:sp>
        <p:nvSpPr>
          <p:cNvPr id="716" name="Shape 716"/>
          <p:cNvSpPr/>
          <p:nvPr/>
        </p:nvSpPr>
        <p:spPr>
          <a:xfrm>
            <a:off x="310132" y="1032537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31" name="Group 731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717" name="Shape 717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732" name="Shape 732"/>
          <p:cNvSpPr/>
          <p:nvPr/>
        </p:nvSpPr>
        <p:spPr>
          <a:xfrm>
            <a:off x="3570560" y="910431"/>
            <a:ext cx="202523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4000"/>
              <a:t>10 of 58</a:t>
            </a:r>
          </a:p>
        </p:txBody>
      </p:sp>
      <p:sp>
        <p:nvSpPr>
          <p:cNvPr id="733" name="Shape 733"/>
          <p:cNvSpPr/>
          <p:nvPr/>
        </p:nvSpPr>
        <p:spPr>
          <a:xfrm rot="5400000">
            <a:off x="7379468" y="1032537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4" name="Shape 734"/>
          <p:cNvSpPr/>
          <p:nvPr/>
        </p:nvSpPr>
        <p:spPr>
          <a:xfrm rot="16200000">
            <a:off x="8391500" y="1032537"/>
            <a:ext cx="261024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5" name="Shape 735"/>
          <p:cNvSpPr/>
          <p:nvPr/>
        </p:nvSpPr>
        <p:spPr>
          <a:xfrm flipV="1">
            <a:off x="506015" y="3514133"/>
            <a:ext cx="9066727" cy="791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6" name="Shape 736"/>
          <p:cNvSpPr/>
          <p:nvPr/>
        </p:nvSpPr>
        <p:spPr>
          <a:xfrm flipV="1">
            <a:off x="506015" y="5151242"/>
            <a:ext cx="9066727" cy="791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0" y="15599767"/>
            <a:ext cx="9539883" cy="1309688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Shape 738"/>
          <p:cNvSpPr/>
          <p:nvPr/>
        </p:nvSpPr>
        <p:spPr>
          <a:xfrm flipH="1">
            <a:off x="306952" y="16007196"/>
            <a:ext cx="729259" cy="61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9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53803" y="16035089"/>
            <a:ext cx="565548" cy="446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742" name="Group 742"/>
          <p:cNvGrpSpPr/>
          <p:nvPr/>
        </p:nvGrpSpPr>
        <p:grpSpPr>
          <a:xfrm>
            <a:off x="4492749" y="15878819"/>
            <a:ext cx="491133" cy="759026"/>
            <a:chOff x="0" y="0"/>
            <a:chExt cx="491132" cy="759024"/>
          </a:xfrm>
        </p:grpSpPr>
        <p:sp>
          <p:nvSpPr>
            <p:cNvPr id="740" name="Shape 740"/>
            <p:cNvSpPr/>
            <p:nvPr/>
          </p:nvSpPr>
          <p:spPr>
            <a:xfrm>
              <a:off x="179097" y="0"/>
              <a:ext cx="116322" cy="8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0" y="126107"/>
              <a:ext cx="491133" cy="63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743" name="Shape 743"/>
          <p:cNvSpPr/>
          <p:nvPr/>
        </p:nvSpPr>
        <p:spPr>
          <a:xfrm flipH="1">
            <a:off x="6295429" y="15996022"/>
            <a:ext cx="746002" cy="43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425910" y="2091729"/>
            <a:ext cx="16172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200">
                <a:solidFill>
                  <a:srgbClr val="5EA0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EA0FA"/>
                </a:solidFill>
              </a:rPr>
              <a:t>Maria G</a:t>
            </a:r>
          </a:p>
        </p:txBody>
      </p:sp>
      <p:sp>
        <p:nvSpPr>
          <p:cNvPr id="745" name="Shape 745"/>
          <p:cNvSpPr/>
          <p:nvPr/>
        </p:nvSpPr>
        <p:spPr>
          <a:xfrm>
            <a:off x="430712" y="2629396"/>
            <a:ext cx="3274544" cy="52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 Maria G</a:t>
            </a:r>
            <a:r>
              <a:rPr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8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more...</a:t>
            </a:r>
          </a:p>
        </p:txBody>
      </p:sp>
      <p:sp>
        <p:nvSpPr>
          <p:cNvPr id="746" name="Shape 746"/>
          <p:cNvSpPr/>
          <p:nvPr/>
        </p:nvSpPr>
        <p:spPr>
          <a:xfrm>
            <a:off x="430712" y="3654424"/>
            <a:ext cx="528435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200">
                <a:solidFill>
                  <a:srgbClr val="44444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Out of the office next week</a:t>
            </a:r>
          </a:p>
        </p:txBody>
      </p:sp>
      <p:sp>
        <p:nvSpPr>
          <p:cNvPr id="747" name="Shape 747"/>
          <p:cNvSpPr/>
          <p:nvPr/>
        </p:nvSpPr>
        <p:spPr>
          <a:xfrm>
            <a:off x="430712" y="4286267"/>
            <a:ext cx="4115013" cy="5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May 31, 2013 at 8:50 AM</a:t>
            </a:r>
          </a:p>
        </p:txBody>
      </p:sp>
      <p:sp>
        <p:nvSpPr>
          <p:cNvPr id="748" name="Shape 748"/>
          <p:cNvSpPr/>
          <p:nvPr/>
        </p:nvSpPr>
        <p:spPr>
          <a:xfrm>
            <a:off x="415829" y="5320307"/>
            <a:ext cx="850220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Well, I’m finally going to Italy. Can you believe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it? It’s been a dream of mine since high school.</a:t>
            </a:r>
          </a:p>
        </p:txBody>
      </p:sp>
      <p:sp>
        <p:nvSpPr>
          <p:cNvPr id="749" name="Shape 749"/>
          <p:cNvSpPr/>
          <p:nvPr/>
        </p:nvSpPr>
        <p:spPr>
          <a:xfrm>
            <a:off x="415829" y="6988174"/>
            <a:ext cx="342330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Sent from my iPad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451201" y="15909921"/>
            <a:ext cx="626065" cy="654615"/>
            <a:chOff x="0" y="0"/>
            <a:chExt cx="626063" cy="654613"/>
          </a:xfrm>
        </p:grpSpPr>
        <p:sp>
          <p:nvSpPr>
            <p:cNvPr id="750" name="Shape 750"/>
            <p:cNvSpPr/>
            <p:nvPr/>
          </p:nvSpPr>
          <p:spPr>
            <a:xfrm>
              <a:off x="0" y="91854"/>
              <a:ext cx="533581" cy="562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2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746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224518" y="35492"/>
              <a:ext cx="368438" cy="368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60" y="0"/>
                  </a:moveTo>
                  <a:lnTo>
                    <a:pt x="1739" y="17810"/>
                  </a:lnTo>
                  <a:lnTo>
                    <a:pt x="0" y="21600"/>
                  </a:lnTo>
                  <a:lnTo>
                    <a:pt x="3613" y="20362"/>
                  </a:lnTo>
                  <a:lnTo>
                    <a:pt x="21600" y="2094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74468" y="0"/>
              <a:ext cx="51596" cy="50230"/>
            </a:xfrm>
            <a:prstGeom prst="line">
              <a:avLst/>
            </a:pr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54" name="Shape 754"/>
          <p:cNvSpPr/>
          <p:nvPr/>
        </p:nvSpPr>
        <p:spPr>
          <a:xfrm>
            <a:off x="0" y="9750821"/>
            <a:ext cx="9539883" cy="2872384"/>
          </a:xfrm>
          <a:prstGeom prst="rect">
            <a:avLst/>
          </a:prstGeom>
          <a:solidFill>
            <a:srgbClr val="E5E5E5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-14883" y="8485782"/>
            <a:ext cx="9539883" cy="1309689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          Mailboxes                 </a:t>
            </a:r>
            <a:r>
              <a:rPr sz="3800">
                <a:solidFill>
                  <a:srgbClr val="3D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</a:t>
            </a:r>
          </a:p>
        </p:txBody>
      </p:sp>
      <p:grpSp>
        <p:nvGrpSpPr>
          <p:cNvPr id="767" name="Group 767"/>
          <p:cNvGrpSpPr/>
          <p:nvPr/>
        </p:nvGrpSpPr>
        <p:grpSpPr>
          <a:xfrm>
            <a:off x="4309947" y="10328085"/>
            <a:ext cx="766792" cy="767010"/>
            <a:chOff x="0" y="0"/>
            <a:chExt cx="766790" cy="767008"/>
          </a:xfrm>
        </p:grpSpPr>
        <p:sp>
          <p:nvSpPr>
            <p:cNvPr id="756" name="Shape 756"/>
            <p:cNvSpPr/>
            <p:nvPr/>
          </p:nvSpPr>
          <p:spPr>
            <a:xfrm flipH="1">
              <a:off x="148821" y="568712"/>
              <a:ext cx="110256" cy="145094"/>
            </a:xfrm>
            <a:prstGeom prst="line">
              <a:avLst/>
            </a:prstGeom>
            <a:noFill/>
            <a:ln w="38100" cap="flat">
              <a:solidFill>
                <a:srgbClr val="DADAD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 flipH="1">
              <a:off x="23156" y="483925"/>
              <a:ext cx="165377" cy="76543"/>
            </a:xfrm>
            <a:prstGeom prst="line">
              <a:avLst/>
            </a:prstGeom>
            <a:noFill/>
            <a:ln w="38100" cap="flat">
              <a:solidFill>
                <a:srgbClr val="CECFD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 flipH="1" flipV="1">
              <a:off x="0" y="368071"/>
              <a:ext cx="181923" cy="10594"/>
            </a:xfrm>
            <a:prstGeom prst="line">
              <a:avLst/>
            </a:prstGeom>
            <a:noFill/>
            <a:ln w="38100" cap="flat">
              <a:solidFill>
                <a:srgbClr val="C8C9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 flipH="1" flipV="1">
              <a:off x="76052" y="171998"/>
              <a:ext cx="148882" cy="105084"/>
            </a:xfrm>
            <a:prstGeom prst="line">
              <a:avLst/>
            </a:prstGeom>
            <a:noFill/>
            <a:ln w="38100" cap="flat">
              <a:solidFill>
                <a:srgbClr val="B8BBB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 flipH="1" flipV="1">
              <a:off x="233377" y="38776"/>
              <a:ext cx="81217" cy="163133"/>
            </a:xfrm>
            <a:prstGeom prst="line">
              <a:avLst/>
            </a:prstGeom>
            <a:noFill/>
            <a:ln w="38100" cap="flat">
              <a:solidFill>
                <a:srgbClr val="AEB1B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 flipV="1">
              <a:off x="427806" y="-1"/>
              <a:ext cx="19781" cy="181156"/>
            </a:xfrm>
            <a:prstGeom prst="line">
              <a:avLst/>
            </a:prstGeom>
            <a:noFill/>
            <a:ln w="38100" cap="flat">
              <a:solidFill>
                <a:srgbClr val="A2A6A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 flipV="1">
              <a:off x="513217" y="95072"/>
              <a:ext cx="116850" cy="139838"/>
            </a:xfrm>
            <a:prstGeom prst="line">
              <a:avLst/>
            </a:prstGeom>
            <a:noFill/>
            <a:ln w="38100" cap="flat">
              <a:solidFill>
                <a:srgbClr val="989E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575868" y="251415"/>
              <a:ext cx="170141" cy="65275"/>
            </a:xfrm>
            <a:prstGeom prst="line">
              <a:avLst/>
            </a:prstGeom>
            <a:noFill/>
            <a:ln w="38100" cap="flat">
              <a:solidFill>
                <a:srgbClr val="898F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584852" y="442601"/>
              <a:ext cx="181939" cy="10327"/>
            </a:xfrm>
            <a:prstGeom prst="line">
              <a:avLst/>
            </a:prstGeom>
            <a:noFill/>
            <a:ln w="38100" cap="flat">
              <a:solidFill>
                <a:srgbClr val="8C92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556091" y="530087"/>
              <a:ext cx="150163" cy="103245"/>
            </a:xfrm>
            <a:prstGeom prst="line">
              <a:avLst/>
            </a:prstGeom>
            <a:noFill/>
            <a:ln w="38100" cap="flat">
              <a:solidFill>
                <a:srgbClr val="73788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470615" y="604771"/>
              <a:ext cx="82991" cy="162238"/>
            </a:xfrm>
            <a:prstGeom prst="line">
              <a:avLst/>
            </a:prstGeom>
            <a:noFill/>
            <a:ln w="38100" cap="flat">
              <a:solidFill>
                <a:srgbClr val="69707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68" name="Shape 768"/>
          <p:cNvSpPr/>
          <p:nvPr/>
        </p:nvSpPr>
        <p:spPr>
          <a:xfrm>
            <a:off x="419509" y="14379376"/>
            <a:ext cx="476251" cy="46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478F8"/>
          </a:solidFill>
          <a:ln w="25400"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 flipV="1">
            <a:off x="1379686" y="13932891"/>
            <a:ext cx="814607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1339453" y="12903398"/>
            <a:ext cx="722643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Inbox                                    </a:t>
            </a:r>
            <a:r>
              <a:rPr sz="42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r>
          </a:p>
        </p:txBody>
      </p:sp>
      <p:sp>
        <p:nvSpPr>
          <p:cNvPr id="771" name="Shape 771"/>
          <p:cNvSpPr/>
          <p:nvPr/>
        </p:nvSpPr>
        <p:spPr>
          <a:xfrm rot="10800000">
            <a:off x="8896487" y="13158985"/>
            <a:ext cx="148830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339453" y="14227968"/>
            <a:ext cx="625782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4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32323"/>
                </a:solidFill>
              </a:rPr>
              <a:t>VIP                                   </a:t>
            </a:r>
          </a:p>
        </p:txBody>
      </p:sp>
      <p:sp>
        <p:nvSpPr>
          <p:cNvPr id="773" name="Shape 773"/>
          <p:cNvSpPr/>
          <p:nvPr/>
        </p:nvSpPr>
        <p:spPr>
          <a:xfrm rot="10800000">
            <a:off x="8896487" y="14483556"/>
            <a:ext cx="148830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026914">
              <a:lnSpc>
                <a:spcPct val="120000"/>
              </a:lnSpc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76" name="Group 776"/>
          <p:cNvGrpSpPr/>
          <p:nvPr/>
        </p:nvGrpSpPr>
        <p:grpSpPr>
          <a:xfrm>
            <a:off x="362768" y="12974811"/>
            <a:ext cx="639962" cy="580430"/>
            <a:chOff x="0" y="0"/>
            <a:chExt cx="639960" cy="580429"/>
          </a:xfrm>
        </p:grpSpPr>
        <p:sp>
          <p:nvSpPr>
            <p:cNvPr id="774" name="Shape 774"/>
            <p:cNvSpPr/>
            <p:nvPr/>
          </p:nvSpPr>
          <p:spPr>
            <a:xfrm>
              <a:off x="148652" y="0"/>
              <a:ext cx="319981" cy="356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5400" y="0"/>
                  </a:lnTo>
                  <a:lnTo>
                    <a:pt x="5400" y="12000"/>
                  </a:lnTo>
                  <a:lnTo>
                    <a:pt x="0" y="12000"/>
                  </a:lnTo>
                  <a:lnTo>
                    <a:pt x="10800" y="21600"/>
                  </a:lnTo>
                  <a:lnTo>
                    <a:pt x="21600" y="12000"/>
                  </a:lnTo>
                  <a:lnTo>
                    <a:pt x="16200" y="120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0" y="144484"/>
              <a:ext cx="639961" cy="43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0"/>
                  </a:moveTo>
                  <a:lnTo>
                    <a:pt x="16200" y="0"/>
                  </a:lnTo>
                  <a:lnTo>
                    <a:pt x="16200" y="1964"/>
                  </a:lnTo>
                  <a:lnTo>
                    <a:pt x="17550" y="1964"/>
                  </a:lnTo>
                  <a:lnTo>
                    <a:pt x="17828" y="1964"/>
                  </a:lnTo>
                  <a:lnTo>
                    <a:pt x="19557" y="7855"/>
                  </a:lnTo>
                  <a:lnTo>
                    <a:pt x="14850" y="7855"/>
                  </a:lnTo>
                  <a:cubicBezTo>
                    <a:pt x="14850" y="11108"/>
                    <a:pt x="15461" y="13445"/>
                    <a:pt x="10800" y="13745"/>
                  </a:cubicBezTo>
                  <a:cubicBezTo>
                    <a:pt x="6222" y="14041"/>
                    <a:pt x="6750" y="11108"/>
                    <a:pt x="6750" y="7855"/>
                  </a:cubicBezTo>
                  <a:lnTo>
                    <a:pt x="2044" y="7855"/>
                  </a:lnTo>
                  <a:lnTo>
                    <a:pt x="3772" y="1964"/>
                  </a:lnTo>
                  <a:lnTo>
                    <a:pt x="5400" y="1964"/>
                  </a:lnTo>
                  <a:lnTo>
                    <a:pt x="5400" y="0"/>
                  </a:lnTo>
                  <a:lnTo>
                    <a:pt x="2881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818"/>
                  </a:lnTo>
                  <a:lnTo>
                    <a:pt x="1872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-59532" y="10494962"/>
            <a:ext cx="9584532" cy="6444259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-14883" y="17462"/>
            <a:ext cx="9539883" cy="2753321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0" tIns="267890" rIns="267890" bIns="267890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New Message         </a:t>
            </a: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Cancel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4797F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John Appleseed</a:t>
            </a:r>
          </a:p>
        </p:txBody>
      </p:sp>
      <p:sp>
        <p:nvSpPr>
          <p:cNvPr id="780" name="Shape 780"/>
          <p:cNvSpPr/>
          <p:nvPr/>
        </p:nvSpPr>
        <p:spPr>
          <a:xfrm>
            <a:off x="-14883" y="8500665"/>
            <a:ext cx="9539883" cy="1994298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267890" tIns="267890" rIns="267890" bIns="267890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86" name="Group 786"/>
          <p:cNvGrpSpPr/>
          <p:nvPr/>
        </p:nvGrpSpPr>
        <p:grpSpPr>
          <a:xfrm>
            <a:off x="304007" y="9609101"/>
            <a:ext cx="699493" cy="520899"/>
            <a:chOff x="0" y="0"/>
            <a:chExt cx="699492" cy="520898"/>
          </a:xfrm>
        </p:grpSpPr>
        <p:sp>
          <p:nvSpPr>
            <p:cNvPr id="781" name="Shape 781"/>
            <p:cNvSpPr/>
            <p:nvPr/>
          </p:nvSpPr>
          <p:spPr>
            <a:xfrm>
              <a:off x="0" y="0"/>
              <a:ext cx="699493" cy="520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0274" y="29521"/>
              <a:ext cx="53969" cy="1"/>
            </a:xfrm>
            <a:prstGeom prst="line">
              <a:avLst/>
            </a:prstGeom>
            <a:noFill/>
            <a:ln w="25400" cap="flat">
              <a:solidFill>
                <a:srgbClr val="8E8E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527692" y="121724"/>
              <a:ext cx="57267" cy="5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84092" y="121724"/>
              <a:ext cx="332147" cy="33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8452" y="156458"/>
              <a:ext cx="263428" cy="26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87" name="Shape 787"/>
          <p:cNvSpPr/>
          <p:nvPr/>
        </p:nvSpPr>
        <p:spPr>
          <a:xfrm>
            <a:off x="1369218" y="8768556"/>
            <a:ext cx="6444259" cy="1488282"/>
          </a:xfrm>
          <a:prstGeom prst="roundRect">
            <a:avLst>
              <a:gd name="adj" fmla="val 9643"/>
            </a:avLst>
          </a:prstGeom>
          <a:solidFill>
            <a:srgbClr val="FBFBFB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3945" tIns="133945" rIns="133945" bIns="133945"/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Subject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Dinner tonight?</a:t>
            </a:r>
          </a:p>
        </p:txBody>
      </p:sp>
      <p:sp>
        <p:nvSpPr>
          <p:cNvPr id="788" name="Shape 788"/>
          <p:cNvSpPr/>
          <p:nvPr/>
        </p:nvSpPr>
        <p:spPr>
          <a:xfrm flipV="1">
            <a:off x="1596765" y="9542462"/>
            <a:ext cx="5911138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8051601" y="9512101"/>
            <a:ext cx="131994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0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AAAAAA"/>
                </a:solidFill>
              </a:rPr>
              <a:t>Send</a:t>
            </a:r>
          </a:p>
        </p:txBody>
      </p:sp>
      <p:sp>
        <p:nvSpPr>
          <p:cNvPr id="790" name="Shape 790"/>
          <p:cNvSpPr/>
          <p:nvPr/>
        </p:nvSpPr>
        <p:spPr>
          <a:xfrm>
            <a:off x="11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791" name="Shape 791"/>
          <p:cNvSpPr/>
          <p:nvPr/>
        </p:nvSpPr>
        <p:spPr>
          <a:xfrm>
            <a:off x="1071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792" name="Shape 792"/>
          <p:cNvSpPr/>
          <p:nvPr/>
        </p:nvSpPr>
        <p:spPr>
          <a:xfrm>
            <a:off x="2024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793" name="Shape 793"/>
          <p:cNvSpPr/>
          <p:nvPr/>
        </p:nvSpPr>
        <p:spPr>
          <a:xfrm>
            <a:off x="2976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794" name="Shape 794"/>
          <p:cNvSpPr/>
          <p:nvPr/>
        </p:nvSpPr>
        <p:spPr>
          <a:xfrm>
            <a:off x="392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795" name="Shape 795"/>
          <p:cNvSpPr/>
          <p:nvPr/>
        </p:nvSpPr>
        <p:spPr>
          <a:xfrm>
            <a:off x="48666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796" name="Shape 796"/>
          <p:cNvSpPr/>
          <p:nvPr/>
        </p:nvSpPr>
        <p:spPr>
          <a:xfrm>
            <a:off x="58191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797" name="Shape 797"/>
          <p:cNvSpPr/>
          <p:nvPr/>
        </p:nvSpPr>
        <p:spPr>
          <a:xfrm>
            <a:off x="67567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798" name="Shape 798"/>
          <p:cNvSpPr/>
          <p:nvPr/>
        </p:nvSpPr>
        <p:spPr>
          <a:xfrm>
            <a:off x="77092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799" name="Shape 799"/>
          <p:cNvSpPr/>
          <p:nvPr/>
        </p:nvSpPr>
        <p:spPr>
          <a:xfrm>
            <a:off x="8646914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800" name="Shape 800"/>
          <p:cNvSpPr/>
          <p:nvPr/>
        </p:nvSpPr>
        <p:spPr>
          <a:xfrm>
            <a:off x="58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801" name="Shape 801"/>
          <p:cNvSpPr/>
          <p:nvPr/>
        </p:nvSpPr>
        <p:spPr>
          <a:xfrm>
            <a:off x="1532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802" name="Shape 802"/>
          <p:cNvSpPr/>
          <p:nvPr/>
        </p:nvSpPr>
        <p:spPr>
          <a:xfrm>
            <a:off x="2485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803" name="Shape 803"/>
          <p:cNvSpPr/>
          <p:nvPr/>
        </p:nvSpPr>
        <p:spPr>
          <a:xfrm>
            <a:off x="3437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804" name="Shape 804"/>
          <p:cNvSpPr/>
          <p:nvPr/>
        </p:nvSpPr>
        <p:spPr>
          <a:xfrm>
            <a:off x="439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805" name="Shape 805"/>
          <p:cNvSpPr/>
          <p:nvPr/>
        </p:nvSpPr>
        <p:spPr>
          <a:xfrm>
            <a:off x="53280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806" name="Shape 806"/>
          <p:cNvSpPr/>
          <p:nvPr/>
        </p:nvSpPr>
        <p:spPr>
          <a:xfrm>
            <a:off x="62805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807" name="Shape 807"/>
          <p:cNvSpPr/>
          <p:nvPr/>
        </p:nvSpPr>
        <p:spPr>
          <a:xfrm>
            <a:off x="72181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808" name="Shape 808"/>
          <p:cNvSpPr/>
          <p:nvPr/>
        </p:nvSpPr>
        <p:spPr>
          <a:xfrm>
            <a:off x="81706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809" name="Shape 809"/>
          <p:cNvSpPr/>
          <p:nvPr/>
        </p:nvSpPr>
        <p:spPr>
          <a:xfrm>
            <a:off x="1532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810" name="Shape 810"/>
          <p:cNvSpPr/>
          <p:nvPr/>
        </p:nvSpPr>
        <p:spPr>
          <a:xfrm>
            <a:off x="2485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811" name="Shape 811"/>
          <p:cNvSpPr/>
          <p:nvPr/>
        </p:nvSpPr>
        <p:spPr>
          <a:xfrm>
            <a:off x="3437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812" name="Shape 812"/>
          <p:cNvSpPr/>
          <p:nvPr/>
        </p:nvSpPr>
        <p:spPr>
          <a:xfrm>
            <a:off x="4390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813" name="Shape 813"/>
          <p:cNvSpPr/>
          <p:nvPr/>
        </p:nvSpPr>
        <p:spPr>
          <a:xfrm>
            <a:off x="53280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814" name="Shape 814"/>
          <p:cNvSpPr/>
          <p:nvPr/>
        </p:nvSpPr>
        <p:spPr>
          <a:xfrm>
            <a:off x="62805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815" name="Shape 815"/>
          <p:cNvSpPr/>
          <p:nvPr/>
        </p:nvSpPr>
        <p:spPr>
          <a:xfrm>
            <a:off x="7218164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816" name="Shape 816"/>
          <p:cNvSpPr/>
          <p:nvPr/>
        </p:nvSpPr>
        <p:spPr>
          <a:xfrm>
            <a:off x="2485429" y="15659298"/>
            <a:ext cx="4569025" cy="1116212"/>
          </a:xfrm>
          <a:prstGeom prst="roundRect">
            <a:avLst>
              <a:gd name="adj" fmla="val 12693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817" name="Shape 817"/>
          <p:cNvSpPr/>
          <p:nvPr/>
        </p:nvSpPr>
        <p:spPr>
          <a:xfrm>
            <a:off x="7218164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818" name="Shape 818"/>
          <p:cNvSpPr/>
          <p:nvPr/>
        </p:nvSpPr>
        <p:spPr>
          <a:xfrm>
            <a:off x="133945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819" name="Shape 819"/>
          <p:cNvSpPr/>
          <p:nvPr/>
        </p:nvSpPr>
        <p:spPr>
          <a:xfrm>
            <a:off x="16371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836414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1" name="Shape 821"/>
          <p:cNvSpPr/>
          <p:nvPr/>
        </p:nvSpPr>
        <p:spPr>
          <a:xfrm rot="16200000">
            <a:off x="431601" y="14349610"/>
            <a:ext cx="491134" cy="550665"/>
          </a:xfrm>
          <a:prstGeom prst="rightArrow">
            <a:avLst>
              <a:gd name="adj1" fmla="val 45565"/>
              <a:gd name="adj2" fmla="val 51162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 rot="10800000">
            <a:off x="8542734" y="14379376"/>
            <a:ext cx="639962" cy="446485"/>
          </a:xfrm>
          <a:prstGeom prst="rightArrow">
            <a:avLst>
              <a:gd name="adj1" fmla="val 100000"/>
              <a:gd name="adj2" fmla="val 46933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25" name="Group 825"/>
          <p:cNvGrpSpPr/>
          <p:nvPr/>
        </p:nvGrpSpPr>
        <p:grpSpPr>
          <a:xfrm rot="2700000">
            <a:off x="8796777" y="14460113"/>
            <a:ext cx="311017" cy="311016"/>
            <a:chOff x="0" y="0"/>
            <a:chExt cx="311015" cy="311015"/>
          </a:xfrm>
        </p:grpSpPr>
        <p:sp>
          <p:nvSpPr>
            <p:cNvPr id="823" name="Shape 823"/>
            <p:cNvSpPr/>
            <p:nvPr/>
          </p:nvSpPr>
          <p:spPr>
            <a:xfrm flipH="1">
              <a:off x="157648" y="0"/>
              <a:ext cx="1236" cy="311016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 flipV="1">
              <a:off x="-1" y="155178"/>
              <a:ext cx="311017" cy="1236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-14883" y="568126"/>
            <a:ext cx="9569686" cy="1309689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Edit List                 </a:t>
            </a:r>
            <a:r>
              <a:rPr sz="3800">
                <a:solidFill>
                  <a:srgbClr val="1579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Done</a:t>
            </a:r>
          </a:p>
        </p:txBody>
      </p:sp>
      <p:sp>
        <p:nvSpPr>
          <p:cNvPr id="828" name="Shape 828"/>
          <p:cNvSpPr/>
          <p:nvPr/>
        </p:nvSpPr>
        <p:spPr>
          <a:xfrm>
            <a:off x="-14883" y="-324843"/>
            <a:ext cx="9539883" cy="1309689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</a:t>
            </a:r>
          </a:p>
        </p:txBody>
      </p:sp>
      <p:grpSp>
        <p:nvGrpSpPr>
          <p:cNvPr id="843" name="Group 843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829" name="Shape 829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319980" y="2190353"/>
            <a:ext cx="669727" cy="669727"/>
            <a:chOff x="0" y="0"/>
            <a:chExt cx="669726" cy="669726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669727" cy="66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159060" y="210350"/>
              <a:ext cx="342305" cy="223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 sz="6800"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401774" y="2294532"/>
            <a:ext cx="446486" cy="41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1443632" y="5018087"/>
            <a:ext cx="386954" cy="38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443632" y="3663751"/>
            <a:ext cx="386954" cy="386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A952E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312539" y="3544689"/>
            <a:ext cx="654844" cy="65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312539" y="6253360"/>
            <a:ext cx="654844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312539" y="7607696"/>
            <a:ext cx="654844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312539" y="8976915"/>
            <a:ext cx="654844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12539" y="10316368"/>
            <a:ext cx="654844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312539" y="11670704"/>
            <a:ext cx="654844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2336601" y="2151459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7" name="Shape 857"/>
          <p:cNvSpPr/>
          <p:nvPr/>
        </p:nvSpPr>
        <p:spPr>
          <a:xfrm>
            <a:off x="2336601" y="3505795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8" name="Shape 858"/>
          <p:cNvSpPr/>
          <p:nvPr/>
        </p:nvSpPr>
        <p:spPr>
          <a:xfrm>
            <a:off x="2336601" y="4860131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9" name="Shape 859"/>
          <p:cNvSpPr/>
          <p:nvPr/>
        </p:nvSpPr>
        <p:spPr>
          <a:xfrm>
            <a:off x="2336601" y="6244232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0" name="Shape 860"/>
          <p:cNvSpPr/>
          <p:nvPr/>
        </p:nvSpPr>
        <p:spPr>
          <a:xfrm>
            <a:off x="2336601" y="7568803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1" name="Shape 861"/>
          <p:cNvSpPr/>
          <p:nvPr/>
        </p:nvSpPr>
        <p:spPr>
          <a:xfrm>
            <a:off x="2336601" y="8923139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2" name="Shape 862"/>
          <p:cNvSpPr/>
          <p:nvPr/>
        </p:nvSpPr>
        <p:spPr>
          <a:xfrm>
            <a:off x="2336601" y="10277475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2336601" y="11631810"/>
            <a:ext cx="20447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List Item</a:t>
            </a:r>
          </a:p>
        </p:txBody>
      </p:sp>
      <p:grpSp>
        <p:nvGrpSpPr>
          <p:cNvPr id="866" name="Group 866"/>
          <p:cNvGrpSpPr/>
          <p:nvPr/>
        </p:nvGrpSpPr>
        <p:grpSpPr>
          <a:xfrm>
            <a:off x="1370711" y="11584461"/>
            <a:ext cx="520899" cy="714377"/>
            <a:chOff x="0" y="0"/>
            <a:chExt cx="520898" cy="714375"/>
          </a:xfrm>
        </p:grpSpPr>
        <p:sp>
          <p:nvSpPr>
            <p:cNvPr id="864" name="Shape 864"/>
            <p:cNvSpPr/>
            <p:nvPr/>
          </p:nvSpPr>
          <p:spPr>
            <a:xfrm>
              <a:off x="191219" y="0"/>
              <a:ext cx="123372" cy="7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117403"/>
              <a:ext cx="520899" cy="59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7" name="Shape 867"/>
          <p:cNvSpPr/>
          <p:nvPr/>
        </p:nvSpPr>
        <p:spPr>
          <a:xfrm>
            <a:off x="1372939" y="8930406"/>
            <a:ext cx="491134" cy="68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ln w="38100">
            <a:solidFill>
              <a:srgbClr val="4DA2F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 868"/>
          <p:cNvSpPr/>
          <p:nvPr/>
        </p:nvSpPr>
        <p:spPr>
          <a:xfrm rot="2046323">
            <a:off x="1459053" y="7611331"/>
            <a:ext cx="342305" cy="62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4DA2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2" name="Group 872"/>
          <p:cNvGrpSpPr/>
          <p:nvPr/>
        </p:nvGrpSpPr>
        <p:grpSpPr>
          <a:xfrm>
            <a:off x="8482272" y="2391271"/>
            <a:ext cx="645443" cy="208360"/>
            <a:chOff x="0" y="0"/>
            <a:chExt cx="645441" cy="208359"/>
          </a:xfrm>
        </p:grpSpPr>
        <p:sp>
          <p:nvSpPr>
            <p:cNvPr id="869" name="Shape 869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8482272" y="3700958"/>
            <a:ext cx="645443" cy="208360"/>
            <a:chOff x="0" y="0"/>
            <a:chExt cx="645441" cy="208359"/>
          </a:xfrm>
        </p:grpSpPr>
        <p:sp>
          <p:nvSpPr>
            <p:cNvPr id="873" name="Shape 873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8482272" y="5099942"/>
            <a:ext cx="645443" cy="208361"/>
            <a:chOff x="0" y="0"/>
            <a:chExt cx="645441" cy="208359"/>
          </a:xfrm>
        </p:grpSpPr>
        <p:sp>
          <p:nvSpPr>
            <p:cNvPr id="877" name="Shape 877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8482272" y="6484044"/>
            <a:ext cx="645443" cy="208360"/>
            <a:chOff x="0" y="0"/>
            <a:chExt cx="645441" cy="208359"/>
          </a:xfrm>
        </p:grpSpPr>
        <p:sp>
          <p:nvSpPr>
            <p:cNvPr id="881" name="Shape 881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8" name="Group 888"/>
          <p:cNvGrpSpPr/>
          <p:nvPr/>
        </p:nvGrpSpPr>
        <p:grpSpPr>
          <a:xfrm>
            <a:off x="8482272" y="7808614"/>
            <a:ext cx="645443" cy="208361"/>
            <a:chOff x="0" y="0"/>
            <a:chExt cx="645441" cy="208359"/>
          </a:xfrm>
        </p:grpSpPr>
        <p:sp>
          <p:nvSpPr>
            <p:cNvPr id="885" name="Shape 885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2" name="Group 892"/>
          <p:cNvGrpSpPr/>
          <p:nvPr/>
        </p:nvGrpSpPr>
        <p:grpSpPr>
          <a:xfrm>
            <a:off x="8482272" y="9162950"/>
            <a:ext cx="645443" cy="208361"/>
            <a:chOff x="0" y="0"/>
            <a:chExt cx="645441" cy="208359"/>
          </a:xfrm>
        </p:grpSpPr>
        <p:sp>
          <p:nvSpPr>
            <p:cNvPr id="889" name="Shape 889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8482272" y="10517286"/>
            <a:ext cx="645443" cy="208361"/>
            <a:chOff x="0" y="0"/>
            <a:chExt cx="645441" cy="208359"/>
          </a:xfrm>
        </p:grpSpPr>
        <p:sp>
          <p:nvSpPr>
            <p:cNvPr id="893" name="Shape 893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00" name="Group 900"/>
          <p:cNvGrpSpPr/>
          <p:nvPr/>
        </p:nvGrpSpPr>
        <p:grpSpPr>
          <a:xfrm>
            <a:off x="8482272" y="11871622"/>
            <a:ext cx="645443" cy="208361"/>
            <a:chOff x="0" y="0"/>
            <a:chExt cx="645441" cy="208359"/>
          </a:xfrm>
        </p:grpSpPr>
        <p:sp>
          <p:nvSpPr>
            <p:cNvPr id="897" name="Shape 897"/>
            <p:cNvSpPr/>
            <p:nvPr/>
          </p:nvSpPr>
          <p:spPr>
            <a:xfrm>
              <a:off x="0" y="20835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104179"/>
              <a:ext cx="64544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0"/>
              <a:ext cx="64544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01" name="Shape 901"/>
          <p:cNvSpPr/>
          <p:nvPr/>
        </p:nvSpPr>
        <p:spPr>
          <a:xfrm>
            <a:off x="2631583" y="7244346"/>
            <a:ext cx="6896575" cy="3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2631583" y="8598682"/>
            <a:ext cx="6896575" cy="3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2631583" y="9938136"/>
            <a:ext cx="6896575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2631583" y="12646807"/>
            <a:ext cx="6896575" cy="3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2351484" y="13007379"/>
            <a:ext cx="302489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800">
                <a:solidFill>
                  <a:srgbClr val="288D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88DFA"/>
                </a:solidFill>
              </a:rPr>
              <a:t>Add List Item</a:t>
            </a:r>
          </a:p>
        </p:txBody>
      </p:sp>
      <p:grpSp>
        <p:nvGrpSpPr>
          <p:cNvPr id="908" name="Group 908"/>
          <p:cNvGrpSpPr/>
          <p:nvPr/>
        </p:nvGrpSpPr>
        <p:grpSpPr>
          <a:xfrm>
            <a:off x="319980" y="4884142"/>
            <a:ext cx="669727" cy="669727"/>
            <a:chOff x="0" y="0"/>
            <a:chExt cx="669726" cy="669726"/>
          </a:xfrm>
        </p:grpSpPr>
        <p:sp>
          <p:nvSpPr>
            <p:cNvPr id="906" name="Shape 906"/>
            <p:cNvSpPr/>
            <p:nvPr/>
          </p:nvSpPr>
          <p:spPr>
            <a:xfrm>
              <a:off x="0" y="0"/>
              <a:ext cx="669727" cy="66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159060" y="210350"/>
              <a:ext cx="342305" cy="223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 sz="6800"/>
              </a:pPr>
              <a:endParaRPr/>
            </a:p>
          </p:txBody>
        </p:sp>
      </p:grpSp>
      <p:sp>
        <p:nvSpPr>
          <p:cNvPr id="909" name="Shape 909"/>
          <p:cNvSpPr/>
          <p:nvPr/>
        </p:nvSpPr>
        <p:spPr>
          <a:xfrm>
            <a:off x="1369218" y="6610548"/>
            <a:ext cx="461368" cy="327423"/>
          </a:xfrm>
          <a:prstGeom prst="roundRect">
            <a:avLst>
              <a:gd name="adj" fmla="val 13091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CC</a:t>
            </a:r>
          </a:p>
        </p:txBody>
      </p:sp>
      <p:sp>
        <p:nvSpPr>
          <p:cNvPr id="910" name="Shape 910"/>
          <p:cNvSpPr/>
          <p:nvPr/>
        </p:nvSpPr>
        <p:spPr>
          <a:xfrm>
            <a:off x="1369218" y="6208712"/>
            <a:ext cx="461368" cy="327423"/>
          </a:xfrm>
          <a:prstGeom prst="roundRect">
            <a:avLst>
              <a:gd name="adj" fmla="val 13091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TO</a:t>
            </a:r>
          </a:p>
        </p:txBody>
      </p:sp>
      <p:sp>
        <p:nvSpPr>
          <p:cNvPr id="911" name="Shape 911"/>
          <p:cNvSpPr/>
          <p:nvPr/>
        </p:nvSpPr>
        <p:spPr>
          <a:xfrm>
            <a:off x="-44631" y="15674181"/>
            <a:ext cx="9569650" cy="1279923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2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2323"/>
                </a:solidFill>
              </a:rPr>
              <a:t>Updated Just Now</a:t>
            </a:r>
          </a:p>
        </p:txBody>
      </p:sp>
      <p:sp>
        <p:nvSpPr>
          <p:cNvPr id="912" name="Shape 912"/>
          <p:cNvSpPr/>
          <p:nvPr/>
        </p:nvSpPr>
        <p:spPr>
          <a:xfrm>
            <a:off x="-14883" y="14037071"/>
            <a:ext cx="9539883" cy="1637111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</a:rPr>
              <a:t>   </a:t>
            </a:r>
          </a:p>
        </p:txBody>
      </p:sp>
      <p:grpSp>
        <p:nvGrpSpPr>
          <p:cNvPr id="915" name="Group 915"/>
          <p:cNvGrpSpPr/>
          <p:nvPr/>
        </p:nvGrpSpPr>
        <p:grpSpPr>
          <a:xfrm>
            <a:off x="1337592" y="10374039"/>
            <a:ext cx="669728" cy="658566"/>
            <a:chOff x="0" y="0"/>
            <a:chExt cx="669726" cy="658564"/>
          </a:xfrm>
        </p:grpSpPr>
        <p:sp>
          <p:nvSpPr>
            <p:cNvPr id="913" name="Shape 913"/>
            <p:cNvSpPr/>
            <p:nvPr/>
          </p:nvSpPr>
          <p:spPr>
            <a:xfrm>
              <a:off x="0" y="0"/>
              <a:ext cx="669727" cy="65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273122" y="29794"/>
              <a:ext cx="374136" cy="362392"/>
            </a:xfrm>
            <a:prstGeom prst="line">
              <a:avLst/>
            </a:prstGeom>
            <a:noFill/>
            <a:ln w="381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16" name="Shape 916"/>
          <p:cNvSpPr/>
          <p:nvPr/>
        </p:nvSpPr>
        <p:spPr>
          <a:xfrm>
            <a:off x="297656" y="14846299"/>
            <a:ext cx="24035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ACCOUNTS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/>
        </p:nvSpPr>
        <p:spPr>
          <a:xfrm>
            <a:off x="14882" y="-56952"/>
            <a:ext cx="9525001" cy="1964532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7527405" y="952301"/>
            <a:ext cx="185061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EA0FA"/>
                </a:solidFill>
              </a:rPr>
              <a:t>Contact</a:t>
            </a:r>
          </a:p>
        </p:txBody>
      </p:sp>
      <p:sp>
        <p:nvSpPr>
          <p:cNvPr id="920" name="Shape 920"/>
          <p:cNvSpPr/>
          <p:nvPr/>
        </p:nvSpPr>
        <p:spPr>
          <a:xfrm>
            <a:off x="3450350" y="910431"/>
            <a:ext cx="2980035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4000"/>
              <a:t>Erica Haims</a:t>
            </a:r>
          </a:p>
        </p:txBody>
      </p:sp>
      <p:sp>
        <p:nvSpPr>
          <p:cNvPr id="921" name="Shape 921"/>
          <p:cNvSpPr/>
          <p:nvPr/>
        </p:nvSpPr>
        <p:spPr>
          <a:xfrm>
            <a:off x="778046" y="952301"/>
            <a:ext cx="234175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EA0FA"/>
                </a:solidFill>
              </a:rPr>
              <a:t>Messages</a:t>
            </a:r>
          </a:p>
        </p:txBody>
      </p:sp>
      <p:sp>
        <p:nvSpPr>
          <p:cNvPr id="922" name="Shape 922"/>
          <p:cNvSpPr/>
          <p:nvPr/>
        </p:nvSpPr>
        <p:spPr>
          <a:xfrm>
            <a:off x="310132" y="1032537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937" name="Group 937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923" name="Shape 923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38" name="Shape 938"/>
          <p:cNvSpPr/>
          <p:nvPr/>
        </p:nvSpPr>
        <p:spPr>
          <a:xfrm>
            <a:off x="2674" y="1925892"/>
            <a:ext cx="9530466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6310312" y="2101056"/>
            <a:ext cx="2768204" cy="1071563"/>
          </a:xfrm>
          <a:prstGeom prst="roundRect">
            <a:avLst>
              <a:gd name="adj" fmla="val 43046"/>
            </a:avLst>
          </a:prstGeom>
          <a:solidFill>
            <a:srgbClr val="62CC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Definitely.</a:t>
            </a:r>
          </a:p>
        </p:txBody>
      </p:sp>
      <p:sp>
        <p:nvSpPr>
          <p:cNvPr id="940" name="Shape 940"/>
          <p:cNvSpPr/>
          <p:nvPr/>
        </p:nvSpPr>
        <p:spPr>
          <a:xfrm>
            <a:off x="2336601" y="3217267"/>
            <a:ext cx="6727032" cy="1681758"/>
          </a:xfrm>
          <a:prstGeom prst="roundRect">
            <a:avLst>
              <a:gd name="adj" fmla="val 27428"/>
            </a:avLst>
          </a:prstGeom>
          <a:solidFill>
            <a:srgbClr val="59C3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3476" tIns="193476" rIns="193476" bIns="193476" anchor="ctr"/>
          <a:lstStyle>
            <a:lvl1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 fact, you might recognize one of them.</a:t>
            </a:r>
          </a:p>
        </p:txBody>
      </p:sp>
      <p:sp>
        <p:nvSpPr>
          <p:cNvPr id="941" name="Shape 941"/>
          <p:cNvSpPr/>
          <p:nvPr/>
        </p:nvSpPr>
        <p:spPr>
          <a:xfrm>
            <a:off x="8814214" y="4412316"/>
            <a:ext cx="422562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57C1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491132" y="5152032"/>
            <a:ext cx="2976564" cy="1071564"/>
          </a:xfrm>
          <a:prstGeom prst="roundRect">
            <a:avLst>
              <a:gd name="adj" fmla="val 43046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359" tIns="208359" rIns="208359" bIns="208359" anchor="ctr"/>
          <a:lstStyle>
            <a:lvl1pPr algn="l"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Who is it?</a:t>
            </a:r>
          </a:p>
        </p:txBody>
      </p:sp>
      <p:sp>
        <p:nvSpPr>
          <p:cNvPr id="943" name="Shape 943"/>
          <p:cNvSpPr/>
          <p:nvPr/>
        </p:nvSpPr>
        <p:spPr>
          <a:xfrm flipH="1">
            <a:off x="316128" y="5736886"/>
            <a:ext cx="422562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2485429" y="9929415"/>
            <a:ext cx="6578204" cy="2321720"/>
          </a:xfrm>
          <a:prstGeom prst="roundRect">
            <a:avLst>
              <a:gd name="adj" fmla="val 19868"/>
            </a:avLst>
          </a:prstGeom>
          <a:solidFill>
            <a:srgbClr val="3098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3007" tIns="253007" rIns="253007" bIns="253007" anchor="ctr"/>
          <a:lstStyle>
            <a:lvl1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Remember Tasha? She lived on our floor freshman year.</a:t>
            </a:r>
          </a:p>
        </p:txBody>
      </p:sp>
      <p:sp>
        <p:nvSpPr>
          <p:cNvPr id="945" name="Shape 945"/>
          <p:cNvSpPr/>
          <p:nvPr/>
        </p:nvSpPr>
        <p:spPr>
          <a:xfrm>
            <a:off x="8814214" y="11764425"/>
            <a:ext cx="422562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309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491132" y="12459493"/>
            <a:ext cx="2872384" cy="1071564"/>
          </a:xfrm>
          <a:prstGeom prst="roundRect">
            <a:avLst>
              <a:gd name="adj" fmla="val 43046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3476" tIns="193476" rIns="193476" bIns="193476" anchor="ctr"/>
          <a:lstStyle>
            <a:lvl1pPr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No way!</a:t>
            </a:r>
          </a:p>
        </p:txBody>
      </p:sp>
      <p:sp>
        <p:nvSpPr>
          <p:cNvPr id="947" name="Shape 947"/>
          <p:cNvSpPr/>
          <p:nvPr/>
        </p:nvSpPr>
        <p:spPr>
          <a:xfrm flipH="1">
            <a:off x="316128" y="13044347"/>
            <a:ext cx="422562" cy="48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3274218" y="13828712"/>
            <a:ext cx="5804298" cy="1681759"/>
          </a:xfrm>
          <a:prstGeom prst="roundRect">
            <a:avLst>
              <a:gd name="adj" fmla="val 27428"/>
            </a:avLst>
          </a:prstGeom>
          <a:solidFill>
            <a:srgbClr val="1D7E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359" tIns="208359" rIns="208359" bIns="208359" anchor="ctr"/>
          <a:lstStyle>
            <a:lvl1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Way. And we were just talking about you.</a:t>
            </a:r>
          </a:p>
        </p:txBody>
      </p:sp>
      <p:sp>
        <p:nvSpPr>
          <p:cNvPr id="949" name="Shape 949"/>
          <p:cNvSpPr/>
          <p:nvPr/>
        </p:nvSpPr>
        <p:spPr>
          <a:xfrm>
            <a:off x="8829097" y="15023762"/>
            <a:ext cx="422561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7EF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0" y="15629532"/>
            <a:ext cx="9525000" cy="1279923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2674" y="15618079"/>
            <a:ext cx="9530466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1279921" y="15852775"/>
            <a:ext cx="6607970" cy="863204"/>
          </a:xfrm>
          <a:prstGeom prst="roundRect">
            <a:avLst>
              <a:gd name="adj" fmla="val 15448"/>
            </a:avLst>
          </a:prstGeom>
          <a:solidFill>
            <a:srgbClr val="FCFCFE"/>
          </a:solidFill>
          <a:ln w="25400">
            <a:solidFill>
              <a:srgbClr val="E4EAF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8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929292"/>
                </a:solidFill>
              </a:rPr>
              <a:t> iMessage</a:t>
            </a:r>
          </a:p>
        </p:txBody>
      </p:sp>
      <p:sp>
        <p:nvSpPr>
          <p:cNvPr id="953" name="Shape 953"/>
          <p:cNvSpPr/>
          <p:nvPr/>
        </p:nvSpPr>
        <p:spPr>
          <a:xfrm>
            <a:off x="8140898" y="15954176"/>
            <a:ext cx="125046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929292"/>
                </a:solidFill>
              </a:rPr>
              <a:t>Send</a:t>
            </a:r>
          </a:p>
        </p:txBody>
      </p:sp>
      <p:grpSp>
        <p:nvGrpSpPr>
          <p:cNvPr id="959" name="Group 959"/>
          <p:cNvGrpSpPr/>
          <p:nvPr/>
        </p:nvGrpSpPr>
        <p:grpSpPr>
          <a:xfrm>
            <a:off x="259359" y="16023592"/>
            <a:ext cx="729258" cy="535783"/>
            <a:chOff x="0" y="0"/>
            <a:chExt cx="729257" cy="535781"/>
          </a:xfrm>
        </p:grpSpPr>
        <p:sp>
          <p:nvSpPr>
            <p:cNvPr id="954" name="Shape 954"/>
            <p:cNvSpPr/>
            <p:nvPr/>
          </p:nvSpPr>
          <p:spPr>
            <a:xfrm>
              <a:off x="0" y="0"/>
              <a:ext cx="729258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83689" y="30364"/>
              <a:ext cx="56266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550147" y="125202"/>
              <a:ext cx="59704" cy="59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91925" y="125202"/>
              <a:ext cx="346282" cy="34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227747" y="160928"/>
              <a:ext cx="274638" cy="27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0" name="Shape 960"/>
          <p:cNvSpPr/>
          <p:nvPr/>
        </p:nvSpPr>
        <p:spPr>
          <a:xfrm>
            <a:off x="8780859" y="9095978"/>
            <a:ext cx="422561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62B4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961" name="dog 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467" y="6198295"/>
            <a:ext cx="4316016" cy="3393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0" y="32345"/>
            <a:ext cx="9525000" cy="16906876"/>
          </a:xfrm>
          <a:prstGeom prst="rect">
            <a:avLst/>
          </a:prstGeom>
          <a:gradFill>
            <a:gsLst>
              <a:gs pos="0">
                <a:srgbClr val="F0F0F1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8632031" y="181173"/>
            <a:ext cx="669727" cy="282774"/>
          </a:xfrm>
          <a:prstGeom prst="roundRect">
            <a:avLst>
              <a:gd name="adj" fmla="val 9794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8661796" y="210939"/>
            <a:ext cx="610197" cy="223243"/>
          </a:xfrm>
          <a:prstGeom prst="roundRect">
            <a:avLst>
              <a:gd name="adj" fmla="val 12406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9321727" y="275375"/>
            <a:ext cx="44649" cy="104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1026914" y="240704"/>
            <a:ext cx="163711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 982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968" name="Shape 968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977" name="Shape 977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83" name="Shape 983"/>
          <p:cNvSpPr/>
          <p:nvPr/>
        </p:nvSpPr>
        <p:spPr>
          <a:xfrm>
            <a:off x="3668613" y="2994024"/>
            <a:ext cx="2187774" cy="218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2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4" name="Shape 984"/>
          <p:cNvSpPr/>
          <p:nvPr/>
        </p:nvSpPr>
        <p:spPr>
          <a:xfrm>
            <a:off x="840878" y="2994024"/>
            <a:ext cx="2187775" cy="218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1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sp>
        <p:nvSpPr>
          <p:cNvPr id="985" name="Shape 985"/>
          <p:cNvSpPr/>
          <p:nvPr/>
        </p:nvSpPr>
        <p:spPr>
          <a:xfrm>
            <a:off x="6496347" y="2994024"/>
            <a:ext cx="2187775" cy="218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3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6" name="Shape 986"/>
          <p:cNvSpPr/>
          <p:nvPr/>
        </p:nvSpPr>
        <p:spPr>
          <a:xfrm>
            <a:off x="3668613" y="5568751"/>
            <a:ext cx="2187774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5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JKL</a:t>
            </a:r>
          </a:p>
        </p:txBody>
      </p:sp>
      <p:sp>
        <p:nvSpPr>
          <p:cNvPr id="987" name="Shape 987"/>
          <p:cNvSpPr/>
          <p:nvPr/>
        </p:nvSpPr>
        <p:spPr>
          <a:xfrm>
            <a:off x="840878" y="5568751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4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GHI</a:t>
            </a:r>
          </a:p>
        </p:txBody>
      </p:sp>
      <p:sp>
        <p:nvSpPr>
          <p:cNvPr id="988" name="Shape 988"/>
          <p:cNvSpPr/>
          <p:nvPr/>
        </p:nvSpPr>
        <p:spPr>
          <a:xfrm>
            <a:off x="6496347" y="5568751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6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MNO</a:t>
            </a:r>
          </a:p>
        </p:txBody>
      </p:sp>
      <p:sp>
        <p:nvSpPr>
          <p:cNvPr id="989" name="Shape 989"/>
          <p:cNvSpPr/>
          <p:nvPr/>
        </p:nvSpPr>
        <p:spPr>
          <a:xfrm>
            <a:off x="3668613" y="8113712"/>
            <a:ext cx="2187774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8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TUV</a:t>
            </a:r>
          </a:p>
        </p:txBody>
      </p:sp>
      <p:sp>
        <p:nvSpPr>
          <p:cNvPr id="990" name="Shape 990"/>
          <p:cNvSpPr/>
          <p:nvPr/>
        </p:nvSpPr>
        <p:spPr>
          <a:xfrm>
            <a:off x="840878" y="8113712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7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PQRS</a:t>
            </a:r>
          </a:p>
        </p:txBody>
      </p:sp>
      <p:sp>
        <p:nvSpPr>
          <p:cNvPr id="991" name="Shape 991"/>
          <p:cNvSpPr/>
          <p:nvPr/>
        </p:nvSpPr>
        <p:spPr>
          <a:xfrm>
            <a:off x="6496347" y="8113712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9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WXYZ</a:t>
            </a:r>
          </a:p>
        </p:txBody>
      </p:sp>
      <p:sp>
        <p:nvSpPr>
          <p:cNvPr id="992" name="Shape 992"/>
          <p:cNvSpPr/>
          <p:nvPr/>
        </p:nvSpPr>
        <p:spPr>
          <a:xfrm>
            <a:off x="3668613" y="10688439"/>
            <a:ext cx="2187774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82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0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</a:p>
        </p:txBody>
      </p:sp>
      <p:sp>
        <p:nvSpPr>
          <p:cNvPr id="993" name="Shape 993"/>
          <p:cNvSpPr/>
          <p:nvPr/>
        </p:nvSpPr>
        <p:spPr>
          <a:xfrm>
            <a:off x="840878" y="10688439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116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1600"/>
              <a:t>*</a:t>
            </a:r>
          </a:p>
        </p:txBody>
      </p:sp>
      <p:sp>
        <p:nvSpPr>
          <p:cNvPr id="994" name="Shape 994"/>
          <p:cNvSpPr/>
          <p:nvPr/>
        </p:nvSpPr>
        <p:spPr>
          <a:xfrm>
            <a:off x="6496347" y="10688439"/>
            <a:ext cx="2187775" cy="2187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defRPr sz="72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7200"/>
              <a:t>#</a:t>
            </a:r>
          </a:p>
        </p:txBody>
      </p:sp>
      <p:sp>
        <p:nvSpPr>
          <p:cNvPr id="995" name="Shape 995"/>
          <p:cNvSpPr/>
          <p:nvPr/>
        </p:nvSpPr>
        <p:spPr>
          <a:xfrm>
            <a:off x="0" y="13307814"/>
            <a:ext cx="9525000" cy="1979415"/>
          </a:xfrm>
          <a:prstGeom prst="rect">
            <a:avLst/>
          </a:prstGeom>
          <a:gradFill>
            <a:gsLst>
              <a:gs pos="0">
                <a:srgbClr val="68E97E"/>
              </a:gs>
              <a:gs pos="100000">
                <a:srgbClr val="5CDD72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Call</a:t>
            </a:r>
          </a:p>
        </p:txBody>
      </p:sp>
      <p:sp>
        <p:nvSpPr>
          <p:cNvPr id="996" name="Shape 996"/>
          <p:cNvSpPr/>
          <p:nvPr/>
        </p:nvSpPr>
        <p:spPr>
          <a:xfrm>
            <a:off x="-29243" y="15300244"/>
            <a:ext cx="9580300" cy="14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9600" extrusionOk="0">
                <a:moveTo>
                  <a:pt x="0" y="9599"/>
                </a:moveTo>
                <a:cubicBezTo>
                  <a:pt x="0" y="9599"/>
                  <a:pt x="21600" y="-12000"/>
                  <a:pt x="21534" y="9600"/>
                </a:cubicBezTo>
              </a:path>
            </a:pathLst>
          </a:custGeom>
          <a:ln w="3175">
            <a:solidFill>
              <a:srgbClr val="575757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610195" y="15570001"/>
            <a:ext cx="690191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000" name="Group 1000"/>
          <p:cNvGrpSpPr/>
          <p:nvPr/>
        </p:nvGrpSpPr>
        <p:grpSpPr>
          <a:xfrm>
            <a:off x="2507753" y="15525353"/>
            <a:ext cx="729259" cy="729258"/>
            <a:chOff x="0" y="0"/>
            <a:chExt cx="729257" cy="729257"/>
          </a:xfrm>
        </p:grpSpPr>
        <p:sp>
          <p:nvSpPr>
            <p:cNvPr id="998" name="Shape 998"/>
            <p:cNvSpPr/>
            <p:nvPr/>
          </p:nvSpPr>
          <p:spPr>
            <a:xfrm>
              <a:off x="0" y="-1"/>
              <a:ext cx="729258" cy="72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167077" y="123817"/>
              <a:ext cx="208620" cy="290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03" name="Group 1003"/>
          <p:cNvGrpSpPr/>
          <p:nvPr/>
        </p:nvGrpSpPr>
        <p:grpSpPr>
          <a:xfrm>
            <a:off x="4382988" y="15525353"/>
            <a:ext cx="729258" cy="729258"/>
            <a:chOff x="0" y="0"/>
            <a:chExt cx="729257" cy="729257"/>
          </a:xfrm>
        </p:grpSpPr>
        <p:sp>
          <p:nvSpPr>
            <p:cNvPr id="1001" name="Shape 1001"/>
            <p:cNvSpPr/>
            <p:nvPr/>
          </p:nvSpPr>
          <p:spPr>
            <a:xfrm>
              <a:off x="-1" y="0"/>
              <a:ext cx="729259" cy="72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16681" y="127619"/>
              <a:ext cx="489820" cy="429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9" y="11750"/>
                  </a:moveTo>
                  <a:lnTo>
                    <a:pt x="13419" y="13603"/>
                  </a:lnTo>
                  <a:cubicBezTo>
                    <a:pt x="13715" y="13751"/>
                    <a:pt x="14054" y="13920"/>
                    <a:pt x="14432" y="14110"/>
                  </a:cubicBezTo>
                  <a:cubicBezTo>
                    <a:pt x="14812" y="14299"/>
                    <a:pt x="15203" y="14494"/>
                    <a:pt x="15606" y="14695"/>
                  </a:cubicBezTo>
                  <a:cubicBezTo>
                    <a:pt x="16009" y="14897"/>
                    <a:pt x="16417" y="15096"/>
                    <a:pt x="16828" y="15298"/>
                  </a:cubicBezTo>
                  <a:cubicBezTo>
                    <a:pt x="17240" y="15498"/>
                    <a:pt x="17633" y="15684"/>
                    <a:pt x="18003" y="15861"/>
                  </a:cubicBezTo>
                  <a:cubicBezTo>
                    <a:pt x="18373" y="16033"/>
                    <a:pt x="18706" y="16188"/>
                    <a:pt x="19002" y="16327"/>
                  </a:cubicBezTo>
                  <a:cubicBezTo>
                    <a:pt x="19299" y="16465"/>
                    <a:pt x="19539" y="16569"/>
                    <a:pt x="19724" y="16643"/>
                  </a:cubicBezTo>
                  <a:cubicBezTo>
                    <a:pt x="20113" y="16802"/>
                    <a:pt x="20428" y="17042"/>
                    <a:pt x="20669" y="17365"/>
                  </a:cubicBezTo>
                  <a:cubicBezTo>
                    <a:pt x="20910" y="17686"/>
                    <a:pt x="21100" y="18014"/>
                    <a:pt x="21239" y="18354"/>
                  </a:cubicBezTo>
                  <a:cubicBezTo>
                    <a:pt x="21405" y="18745"/>
                    <a:pt x="21526" y="19156"/>
                    <a:pt x="21600" y="19589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9589"/>
                  </a:lnTo>
                  <a:cubicBezTo>
                    <a:pt x="83" y="19156"/>
                    <a:pt x="208" y="18745"/>
                    <a:pt x="374" y="18354"/>
                  </a:cubicBezTo>
                  <a:cubicBezTo>
                    <a:pt x="513" y="18014"/>
                    <a:pt x="703" y="17687"/>
                    <a:pt x="944" y="17365"/>
                  </a:cubicBezTo>
                  <a:cubicBezTo>
                    <a:pt x="1185" y="17042"/>
                    <a:pt x="1495" y="16802"/>
                    <a:pt x="1875" y="16643"/>
                  </a:cubicBezTo>
                  <a:cubicBezTo>
                    <a:pt x="2069" y="16570"/>
                    <a:pt x="2325" y="16462"/>
                    <a:pt x="2639" y="16318"/>
                  </a:cubicBezTo>
                  <a:cubicBezTo>
                    <a:pt x="2955" y="16176"/>
                    <a:pt x="3306" y="16012"/>
                    <a:pt x="3695" y="15828"/>
                  </a:cubicBezTo>
                  <a:cubicBezTo>
                    <a:pt x="4083" y="15643"/>
                    <a:pt x="4494" y="15445"/>
                    <a:pt x="4924" y="15234"/>
                  </a:cubicBezTo>
                  <a:cubicBezTo>
                    <a:pt x="5354" y="15023"/>
                    <a:pt x="5783" y="14812"/>
                    <a:pt x="6208" y="14601"/>
                  </a:cubicBezTo>
                  <a:cubicBezTo>
                    <a:pt x="6635" y="14389"/>
                    <a:pt x="7037" y="14191"/>
                    <a:pt x="7417" y="14000"/>
                  </a:cubicBezTo>
                  <a:cubicBezTo>
                    <a:pt x="7798" y="13808"/>
                    <a:pt x="8131" y="13640"/>
                    <a:pt x="8418" y="13493"/>
                  </a:cubicBezTo>
                  <a:lnTo>
                    <a:pt x="8418" y="11687"/>
                  </a:lnTo>
                  <a:cubicBezTo>
                    <a:pt x="8400" y="11603"/>
                    <a:pt x="8369" y="11474"/>
                    <a:pt x="8328" y="11299"/>
                  </a:cubicBezTo>
                  <a:cubicBezTo>
                    <a:pt x="8285" y="11124"/>
                    <a:pt x="8242" y="10948"/>
                    <a:pt x="8195" y="10767"/>
                  </a:cubicBezTo>
                  <a:cubicBezTo>
                    <a:pt x="8141" y="10558"/>
                    <a:pt x="8075" y="10330"/>
                    <a:pt x="8001" y="10087"/>
                  </a:cubicBezTo>
                  <a:cubicBezTo>
                    <a:pt x="7733" y="9517"/>
                    <a:pt x="7520" y="8871"/>
                    <a:pt x="7362" y="8148"/>
                  </a:cubicBezTo>
                  <a:cubicBezTo>
                    <a:pt x="7204" y="7425"/>
                    <a:pt x="7125" y="6656"/>
                    <a:pt x="7125" y="5844"/>
                  </a:cubicBezTo>
                  <a:cubicBezTo>
                    <a:pt x="7125" y="4777"/>
                    <a:pt x="7225" y="3874"/>
                    <a:pt x="7424" y="3136"/>
                  </a:cubicBezTo>
                  <a:cubicBezTo>
                    <a:pt x="7623" y="2396"/>
                    <a:pt x="7894" y="1794"/>
                    <a:pt x="8237" y="1331"/>
                  </a:cubicBezTo>
                  <a:cubicBezTo>
                    <a:pt x="8579" y="866"/>
                    <a:pt x="8979" y="528"/>
                    <a:pt x="9438" y="317"/>
                  </a:cubicBezTo>
                  <a:cubicBezTo>
                    <a:pt x="9896" y="105"/>
                    <a:pt x="10390" y="0"/>
                    <a:pt x="10918" y="0"/>
                  </a:cubicBezTo>
                  <a:cubicBezTo>
                    <a:pt x="11437" y="0"/>
                    <a:pt x="11925" y="103"/>
                    <a:pt x="12383" y="309"/>
                  </a:cubicBezTo>
                  <a:cubicBezTo>
                    <a:pt x="12842" y="515"/>
                    <a:pt x="13244" y="846"/>
                    <a:pt x="13592" y="1306"/>
                  </a:cubicBezTo>
                  <a:cubicBezTo>
                    <a:pt x="13939" y="1766"/>
                    <a:pt x="14212" y="2368"/>
                    <a:pt x="14412" y="3113"/>
                  </a:cubicBezTo>
                  <a:cubicBezTo>
                    <a:pt x="14611" y="3855"/>
                    <a:pt x="14710" y="4768"/>
                    <a:pt x="14710" y="5844"/>
                  </a:cubicBezTo>
                  <a:cubicBezTo>
                    <a:pt x="14710" y="6636"/>
                    <a:pt x="14634" y="7387"/>
                    <a:pt x="14482" y="8100"/>
                  </a:cubicBezTo>
                  <a:cubicBezTo>
                    <a:pt x="14329" y="8813"/>
                    <a:pt x="14118" y="9453"/>
                    <a:pt x="13850" y="10025"/>
                  </a:cubicBezTo>
                  <a:cubicBezTo>
                    <a:pt x="13775" y="10287"/>
                    <a:pt x="13706" y="10535"/>
                    <a:pt x="13642" y="10767"/>
                  </a:cubicBezTo>
                  <a:cubicBezTo>
                    <a:pt x="13586" y="10969"/>
                    <a:pt x="13535" y="11162"/>
                    <a:pt x="13489" y="11345"/>
                  </a:cubicBezTo>
                  <a:cubicBezTo>
                    <a:pt x="13442" y="11531"/>
                    <a:pt x="13419" y="11667"/>
                    <a:pt x="13419" y="11750"/>
                  </a:cubicBezTo>
                  <a:close/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6302871" y="15540235"/>
            <a:ext cx="699493" cy="699494"/>
            <a:chOff x="0" y="0"/>
            <a:chExt cx="699492" cy="699492"/>
          </a:xfrm>
        </p:grpSpPr>
        <p:sp>
          <p:nvSpPr>
            <p:cNvPr id="1004" name="Shape 1004"/>
            <p:cNvSpPr/>
            <p:nvPr/>
          </p:nvSpPr>
          <p:spPr>
            <a:xfrm>
              <a:off x="0" y="0"/>
              <a:ext cx="193477" cy="19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53007" y="0"/>
              <a:ext cx="193478" cy="19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506015" y="0"/>
              <a:ext cx="193478" cy="19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0" y="253007"/>
              <a:ext cx="193477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53007" y="253007"/>
              <a:ext cx="193478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06015" y="253007"/>
              <a:ext cx="193478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0" y="506015"/>
              <a:ext cx="193477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53007" y="506015"/>
              <a:ext cx="193478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506015" y="506015"/>
              <a:ext cx="193478" cy="19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7" name="Group 1017"/>
          <p:cNvGrpSpPr/>
          <p:nvPr/>
        </p:nvGrpSpPr>
        <p:grpSpPr>
          <a:xfrm>
            <a:off x="8148339" y="15703946"/>
            <a:ext cx="863204" cy="382507"/>
            <a:chOff x="0" y="0"/>
            <a:chExt cx="863203" cy="382505"/>
          </a:xfrm>
        </p:grpSpPr>
        <p:sp>
          <p:nvSpPr>
            <p:cNvPr id="1014" name="Shape 1014"/>
            <p:cNvSpPr/>
            <p:nvPr/>
          </p:nvSpPr>
          <p:spPr>
            <a:xfrm>
              <a:off x="0" y="-1"/>
              <a:ext cx="372071" cy="37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91132" y="-1"/>
              <a:ext cx="372072" cy="37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90744" y="382505"/>
              <a:ext cx="493867" cy="1"/>
            </a:xfrm>
            <a:prstGeom prst="line">
              <a:avLst/>
            </a:pr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Shape 1018"/>
          <p:cNvSpPr/>
          <p:nvPr/>
        </p:nvSpPr>
        <p:spPr>
          <a:xfrm>
            <a:off x="295499" y="16342772"/>
            <a:ext cx="1314002" cy="44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29292"/>
                </a:solidFill>
              </a:rPr>
              <a:t>Favorites</a:t>
            </a:r>
          </a:p>
        </p:txBody>
      </p:sp>
      <p:sp>
        <p:nvSpPr>
          <p:cNvPr id="1019" name="Shape 1019"/>
          <p:cNvSpPr/>
          <p:nvPr/>
        </p:nvSpPr>
        <p:spPr>
          <a:xfrm>
            <a:off x="2252536" y="16342772"/>
            <a:ext cx="1209928" cy="44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29292"/>
                </a:solidFill>
              </a:rPr>
              <a:t>Recents</a:t>
            </a:r>
          </a:p>
        </p:txBody>
      </p:sp>
      <p:sp>
        <p:nvSpPr>
          <p:cNvPr id="1020" name="Shape 1020"/>
          <p:cNvSpPr/>
          <p:nvPr/>
        </p:nvSpPr>
        <p:spPr>
          <a:xfrm>
            <a:off x="4084834" y="16342772"/>
            <a:ext cx="1325566" cy="44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29292"/>
                </a:solidFill>
              </a:rPr>
              <a:t>Contacts</a:t>
            </a:r>
          </a:p>
        </p:txBody>
      </p:sp>
      <p:sp>
        <p:nvSpPr>
          <p:cNvPr id="1021" name="Shape 1021"/>
          <p:cNvSpPr/>
          <p:nvPr/>
        </p:nvSpPr>
        <p:spPr>
          <a:xfrm>
            <a:off x="7889241" y="16342772"/>
            <a:ext cx="1366515" cy="44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29292"/>
                </a:solidFill>
              </a:rPr>
              <a:t>Voicemail</a:t>
            </a:r>
          </a:p>
        </p:txBody>
      </p:sp>
      <p:sp>
        <p:nvSpPr>
          <p:cNvPr id="1022" name="Shape 1022"/>
          <p:cNvSpPr/>
          <p:nvPr/>
        </p:nvSpPr>
        <p:spPr>
          <a:xfrm>
            <a:off x="6115076" y="16342772"/>
            <a:ext cx="1134611" cy="44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579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579F9"/>
                </a:solidFill>
              </a:rPr>
              <a:t>Keypad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732734" y="3157735"/>
            <a:ext cx="4390431" cy="639963"/>
          </a:xfrm>
          <a:prstGeom prst="roundRect">
            <a:avLst>
              <a:gd name="adj" fmla="val 9986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Inbox</a:t>
            </a:r>
          </a:p>
        </p:txBody>
      </p:sp>
      <p:sp>
        <p:nvSpPr>
          <p:cNvPr id="113" name="Shape 113"/>
          <p:cNvSpPr/>
          <p:nvPr/>
        </p:nvSpPr>
        <p:spPr>
          <a:xfrm>
            <a:off x="342304" y="3172618"/>
            <a:ext cx="4524376" cy="610197"/>
          </a:xfrm>
          <a:prstGeom prst="roundRect">
            <a:avLst>
              <a:gd name="adj" fmla="val 13527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8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478F8"/>
                </a:solidFill>
              </a:rPr>
              <a:t>          All Mailboxes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654843" y="13545939"/>
            <a:ext cx="7977189" cy="1019176"/>
            <a:chOff x="0" y="0"/>
            <a:chExt cx="7977187" cy="1019175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-1"/>
              <a:ext cx="7977188" cy="1019176"/>
              <a:chOff x="0" y="0"/>
              <a:chExt cx="7977187" cy="1019175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0" y="0"/>
                <a:ext cx="7977188" cy="1019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0" y="0"/>
                    </a:moveTo>
                    <a:cubicBezTo>
                      <a:pt x="251" y="0"/>
                      <a:pt x="0" y="1962"/>
                      <a:pt x="0" y="4382"/>
                    </a:cubicBezTo>
                    <a:lnTo>
                      <a:pt x="0" y="14863"/>
                    </a:lnTo>
                    <a:cubicBezTo>
                      <a:pt x="0" y="17104"/>
                      <a:pt x="216" y="18925"/>
                      <a:pt x="493" y="19186"/>
                    </a:cubicBezTo>
                    <a:lnTo>
                      <a:pt x="977" y="21600"/>
                    </a:lnTo>
                    <a:lnTo>
                      <a:pt x="1450" y="19245"/>
                    </a:lnTo>
                    <a:lnTo>
                      <a:pt x="21040" y="19245"/>
                    </a:lnTo>
                    <a:cubicBezTo>
                      <a:pt x="21349" y="19245"/>
                      <a:pt x="21600" y="17283"/>
                      <a:pt x="21600" y="14863"/>
                    </a:cubicBezTo>
                    <a:lnTo>
                      <a:pt x="21600" y="4382"/>
                    </a:lnTo>
                    <a:cubicBezTo>
                      <a:pt x="21600" y="1962"/>
                      <a:pt x="21349" y="0"/>
                      <a:pt x="21040" y="0"/>
                    </a:cubicBez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292929">
                  <a:alpha val="95000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9296" tIns="89296" rIns="89296" bIns="89296" numCol="1" anchor="ctr">
                <a:noAutofit/>
              </a:bodyPr>
              <a:lstStyle>
                <a:lvl1pPr algn="l">
                  <a:defRPr sz="2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800" dirty="0">
                    <a:solidFill>
                      <a:srgbClr val="FFFFFF"/>
                    </a:solidFill>
                  </a:rPr>
                  <a:t>           Select                      Select All        </a:t>
                </a: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3338015" y="0"/>
                <a:ext cx="1" cy="901438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7185681" y="0"/>
                <a:ext cx="1" cy="901438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18" name="Shape 118"/>
            <p:cNvSpPr/>
            <p:nvPr/>
          </p:nvSpPr>
          <p:spPr>
            <a:xfrm rot="5400000">
              <a:off x="7456289" y="319980"/>
              <a:ext cx="253008" cy="253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>
                <a:alpha val="9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654843" y="15168165"/>
            <a:ext cx="7010004" cy="1128317"/>
            <a:chOff x="0" y="0"/>
            <a:chExt cx="7010003" cy="1128315"/>
          </a:xfrm>
        </p:grpSpPr>
        <p:grpSp>
          <p:nvGrpSpPr>
            <p:cNvPr id="123" name="Group 123"/>
            <p:cNvGrpSpPr/>
            <p:nvPr/>
          </p:nvGrpSpPr>
          <p:grpSpPr>
            <a:xfrm>
              <a:off x="0" y="0"/>
              <a:ext cx="7010004" cy="1128316"/>
              <a:chOff x="0" y="0"/>
              <a:chExt cx="7010003" cy="1128315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0" y="0"/>
                <a:ext cx="7010004" cy="112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7" y="0"/>
                    </a:moveTo>
                    <a:cubicBezTo>
                      <a:pt x="285" y="0"/>
                      <a:pt x="0" y="1772"/>
                      <a:pt x="0" y="3958"/>
                    </a:cubicBezTo>
                    <a:lnTo>
                      <a:pt x="0" y="16555"/>
                    </a:lnTo>
                    <a:cubicBezTo>
                      <a:pt x="0" y="18741"/>
                      <a:pt x="285" y="20514"/>
                      <a:pt x="637" y="20514"/>
                    </a:cubicBezTo>
                    <a:lnTo>
                      <a:pt x="8530" y="20514"/>
                    </a:lnTo>
                    <a:lnTo>
                      <a:pt x="9218" y="21600"/>
                    </a:lnTo>
                    <a:lnTo>
                      <a:pt x="9907" y="20514"/>
                    </a:lnTo>
                    <a:lnTo>
                      <a:pt x="20963" y="20514"/>
                    </a:lnTo>
                    <a:cubicBezTo>
                      <a:pt x="21315" y="20514"/>
                      <a:pt x="21600" y="18741"/>
                      <a:pt x="21600" y="16555"/>
                    </a:cubicBezTo>
                    <a:lnTo>
                      <a:pt x="21600" y="3958"/>
                    </a:lnTo>
                    <a:cubicBezTo>
                      <a:pt x="21600" y="1772"/>
                      <a:pt x="21315" y="0"/>
                      <a:pt x="20963" y="0"/>
                    </a:cubicBezTo>
                    <a:lnTo>
                      <a:pt x="637" y="0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9296" tIns="89296" rIns="89296" bIns="89296" numCol="1" anchor="ctr">
                <a:noAutofit/>
              </a:bodyPr>
              <a:lstStyle>
                <a:lvl1pPr algn="l">
                  <a:defRPr sz="32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200">
                    <a:solidFill>
                      <a:srgbClr val="FFFFFF"/>
                    </a:solidFill>
                  </a:rPr>
                  <a:t>              </a:t>
                </a:r>
              </a:p>
            </p:txBody>
          </p:sp>
          <p:sp>
            <p:nvSpPr>
              <p:cNvPr id="121" name="Shape 121"/>
              <p:cNvSpPr/>
              <p:nvPr/>
            </p:nvSpPr>
            <p:spPr>
              <a:xfrm flipH="1">
                <a:off x="2187773" y="0"/>
                <a:ext cx="1" cy="1063992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4941093" y="0"/>
                <a:ext cx="1" cy="1063992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4" name="Shape 124"/>
            <p:cNvSpPr/>
            <p:nvPr/>
          </p:nvSpPr>
          <p:spPr>
            <a:xfrm>
              <a:off x="2209095" y="249377"/>
              <a:ext cx="2708673" cy="57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Select All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4941093" y="249377"/>
              <a:ext cx="2068712" cy="57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Paste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21321" y="249377"/>
              <a:ext cx="2158009" cy="57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FFF"/>
                  </a:solidFill>
                </a:rPr>
                <a:t>Select</a:t>
              </a:r>
            </a:p>
          </p:txBody>
        </p:sp>
      </p:grpSp>
      <p:sp>
        <p:nvSpPr>
          <p:cNvPr id="128" name="Shape 128"/>
          <p:cNvSpPr/>
          <p:nvPr/>
        </p:nvSpPr>
        <p:spPr>
          <a:xfrm>
            <a:off x="798784" y="237926"/>
            <a:ext cx="2178208" cy="660401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7DA66"/>
                </a:solidFill>
              </a:rPr>
              <a:t>Accounts</a:t>
            </a:r>
          </a:p>
        </p:txBody>
      </p:sp>
      <p:sp>
        <p:nvSpPr>
          <p:cNvPr id="129" name="Shape 129"/>
          <p:cNvSpPr/>
          <p:nvPr/>
        </p:nvSpPr>
        <p:spPr>
          <a:xfrm>
            <a:off x="310132" y="333045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FDCE3F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8269956" y="237926"/>
            <a:ext cx="1094780" cy="660401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7DA66"/>
                </a:solidFill>
              </a:rPr>
              <a:t>New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2674" y="1410320"/>
            <a:ext cx="9530466" cy="1006707"/>
            <a:chOff x="0" y="8756"/>
            <a:chExt cx="9530464" cy="1006705"/>
          </a:xfrm>
        </p:grpSpPr>
        <p:sp>
          <p:nvSpPr>
            <p:cNvPr id="131" name="Shape 131"/>
            <p:cNvSpPr/>
            <p:nvPr/>
          </p:nvSpPr>
          <p:spPr>
            <a:xfrm>
              <a:off x="8336121" y="33545"/>
              <a:ext cx="942205" cy="647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38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76C3E9"/>
                  </a:solidFill>
                </a:rPr>
                <a:t>Edit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3850699" y="8756"/>
              <a:ext cx="1787034" cy="6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/>
              </a:pPr>
              <a:r>
                <a:rPr sz="4000"/>
                <a:t>Movies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247220" y="33545"/>
              <a:ext cx="1254930" cy="647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38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76C3E9"/>
                  </a:solidFill>
                </a:rPr>
                <a:t>Store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1015461"/>
              <a:ext cx="9530465" cy="2"/>
            </a:xfrm>
            <a:prstGeom prst="line">
              <a:avLst/>
            </a:prstGeom>
            <a:noFill/>
            <a:ln w="127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6" name="Shape 136"/>
          <p:cNvSpPr/>
          <p:nvPr/>
        </p:nvSpPr>
        <p:spPr>
          <a:xfrm>
            <a:off x="818554" y="7265392"/>
            <a:ext cx="714376" cy="7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4717851" y="7503468"/>
            <a:ext cx="707385" cy="267934"/>
            <a:chOff x="0" y="0"/>
            <a:chExt cx="707384" cy="267932"/>
          </a:xfrm>
        </p:grpSpPr>
        <p:sp>
          <p:nvSpPr>
            <p:cNvPr id="137" name="Shape 137"/>
            <p:cNvSpPr/>
            <p:nvPr/>
          </p:nvSpPr>
          <p:spPr>
            <a:xfrm flipV="1">
              <a:off x="0" y="0"/>
              <a:ext cx="70738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V="1">
              <a:off x="0" y="133945"/>
              <a:ext cx="70738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V="1">
              <a:off x="0" y="267890"/>
              <a:ext cx="707385" cy="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2232421" y="7265392"/>
            <a:ext cx="714376" cy="714376"/>
            <a:chOff x="0" y="0"/>
            <a:chExt cx="714374" cy="714374"/>
          </a:xfrm>
        </p:grpSpPr>
        <p:sp>
          <p:nvSpPr>
            <p:cNvPr id="141" name="Shape 141"/>
            <p:cNvSpPr/>
            <p:nvPr/>
          </p:nvSpPr>
          <p:spPr>
            <a:xfrm>
              <a:off x="-1" y="-1"/>
              <a:ext cx="714376" cy="71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4" name="Group 144"/>
            <p:cNvGrpSpPr/>
            <p:nvPr/>
          </p:nvGrpSpPr>
          <p:grpSpPr>
            <a:xfrm>
              <a:off x="151859" y="149222"/>
              <a:ext cx="414689" cy="414689"/>
              <a:chOff x="0" y="0"/>
              <a:chExt cx="414687" cy="414687"/>
            </a:xfrm>
          </p:grpSpPr>
          <p:sp>
            <p:nvSpPr>
              <p:cNvPr id="142" name="Shape 142"/>
              <p:cNvSpPr/>
              <p:nvPr/>
            </p:nvSpPr>
            <p:spPr>
              <a:xfrm flipH="1">
                <a:off x="210197" y="-1"/>
                <a:ext cx="1649" cy="41468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 flipV="1">
                <a:off x="0" y="206904"/>
                <a:ext cx="414688" cy="164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48" name="Group 148"/>
          <p:cNvGrpSpPr/>
          <p:nvPr/>
        </p:nvGrpSpPr>
        <p:grpSpPr>
          <a:xfrm>
            <a:off x="3512343" y="7280275"/>
            <a:ext cx="714376" cy="714375"/>
            <a:chOff x="0" y="0"/>
            <a:chExt cx="714374" cy="714374"/>
          </a:xfrm>
        </p:grpSpPr>
        <p:sp>
          <p:nvSpPr>
            <p:cNvPr id="146" name="Shape 146"/>
            <p:cNvSpPr/>
            <p:nvPr/>
          </p:nvSpPr>
          <p:spPr>
            <a:xfrm>
              <a:off x="-1" y="-1"/>
              <a:ext cx="714376" cy="71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F4832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V="1">
              <a:off x="151859" y="356127"/>
              <a:ext cx="414689" cy="164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9" name="Shape 149"/>
          <p:cNvSpPr/>
          <p:nvPr/>
        </p:nvSpPr>
        <p:spPr>
          <a:xfrm>
            <a:off x="5982890" y="6789142"/>
            <a:ext cx="2649142" cy="1681758"/>
          </a:xfrm>
          <a:prstGeom prst="rect">
            <a:avLst/>
          </a:prstGeom>
          <a:solidFill>
            <a:srgbClr val="EF483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Delete</a:t>
            </a:r>
          </a:p>
        </p:txBody>
      </p:sp>
      <p:grpSp>
        <p:nvGrpSpPr>
          <p:cNvPr id="152" name="Group 152"/>
          <p:cNvGrpSpPr/>
          <p:nvPr/>
        </p:nvGrpSpPr>
        <p:grpSpPr>
          <a:xfrm>
            <a:off x="825996" y="9676407"/>
            <a:ext cx="639962" cy="639962"/>
            <a:chOff x="0" y="0"/>
            <a:chExt cx="639960" cy="639960"/>
          </a:xfrm>
        </p:grpSpPr>
        <p:sp>
          <p:nvSpPr>
            <p:cNvPr id="150" name="Shape 150"/>
            <p:cNvSpPr/>
            <p:nvPr/>
          </p:nvSpPr>
          <p:spPr>
            <a:xfrm>
              <a:off x="0" y="0"/>
              <a:ext cx="639961" cy="63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6618" y="108656"/>
              <a:ext cx="183075" cy="25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2277070" y="9944298"/>
            <a:ext cx="654845" cy="119063"/>
            <a:chOff x="0" y="0"/>
            <a:chExt cx="654843" cy="119062"/>
          </a:xfrm>
        </p:grpSpPr>
        <p:sp>
          <p:nvSpPr>
            <p:cNvPr id="153" name="Shape 153"/>
            <p:cNvSpPr/>
            <p:nvPr/>
          </p:nvSpPr>
          <p:spPr>
            <a:xfrm>
              <a:off x="535781" y="0"/>
              <a:ext cx="119063" cy="11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67890" y="0"/>
              <a:ext cx="119064" cy="11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0"/>
              <a:ext cx="119064" cy="11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3507692" y="9676407"/>
            <a:ext cx="734647" cy="654845"/>
            <a:chOff x="0" y="0"/>
            <a:chExt cx="734646" cy="654843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05917" y="92014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253007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05917" y="345022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506015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05917" y="598030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5087352" y="9620877"/>
            <a:ext cx="684613" cy="639963"/>
            <a:chOff x="0" y="0"/>
            <a:chExt cx="684612" cy="639962"/>
          </a:xfrm>
        </p:grpSpPr>
        <p:sp>
          <p:nvSpPr>
            <p:cNvPr id="164" name="Shape 164"/>
            <p:cNvSpPr/>
            <p:nvPr/>
          </p:nvSpPr>
          <p:spPr>
            <a:xfrm>
              <a:off x="-1" y="-1"/>
              <a:ext cx="504954" cy="498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59768" y="418194"/>
              <a:ext cx="224845" cy="221769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7" name="Shape 167"/>
          <p:cNvSpPr/>
          <p:nvPr/>
        </p:nvSpPr>
        <p:spPr>
          <a:xfrm>
            <a:off x="5075039" y="11358165"/>
            <a:ext cx="690191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828521" y="11327266"/>
            <a:ext cx="533114" cy="676775"/>
            <a:chOff x="0" y="0"/>
            <a:chExt cx="533113" cy="676773"/>
          </a:xfrm>
        </p:grpSpPr>
        <p:sp>
          <p:nvSpPr>
            <p:cNvPr id="168" name="Shape 168"/>
            <p:cNvSpPr/>
            <p:nvPr/>
          </p:nvSpPr>
          <p:spPr>
            <a:xfrm>
              <a:off x="0" y="183157"/>
              <a:ext cx="533114" cy="49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280015" y="0"/>
              <a:ext cx="1" cy="482965"/>
            </a:xfrm>
            <a:prstGeom prst="line">
              <a:avLst/>
            </a:pr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41686" y="357203"/>
              <a:ext cx="256739" cy="13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2" name="Shape 172"/>
          <p:cNvSpPr/>
          <p:nvPr/>
        </p:nvSpPr>
        <p:spPr>
          <a:xfrm>
            <a:off x="2262187" y="11343282"/>
            <a:ext cx="654845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366962" y="11457880"/>
            <a:ext cx="439838" cy="385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ln w="381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3525653" y="11397336"/>
            <a:ext cx="717034" cy="565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cubicBezTo>
                  <a:pt x="1350" y="1893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20250" y="18931"/>
                  <a:pt x="20250" y="18931"/>
                </a:cubicBez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242222">
              <a:alpha val="75000"/>
            </a:srgbClr>
          </a:solidFill>
          <a:ln w="254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defTabSz="535781">
              <a:defRPr sz="3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4" name="Group 184"/>
          <p:cNvGrpSpPr/>
          <p:nvPr/>
        </p:nvGrpSpPr>
        <p:grpSpPr>
          <a:xfrm>
            <a:off x="6369843" y="9229923"/>
            <a:ext cx="2574728" cy="3241939"/>
            <a:chOff x="0" y="0"/>
            <a:chExt cx="2574726" cy="3241938"/>
          </a:xfrm>
        </p:grpSpPr>
        <p:grpSp>
          <p:nvGrpSpPr>
            <p:cNvPr id="181" name="Group 181"/>
            <p:cNvGrpSpPr/>
            <p:nvPr/>
          </p:nvGrpSpPr>
          <p:grpSpPr>
            <a:xfrm>
              <a:off x="0" y="357187"/>
              <a:ext cx="2232422" cy="2232423"/>
              <a:chOff x="0" y="0"/>
              <a:chExt cx="2232421" cy="2232421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2232422" cy="2232422"/>
              </a:xfrm>
              <a:prstGeom prst="roundRect">
                <a:avLst>
                  <a:gd name="adj" fmla="val 18778"/>
                </a:avLst>
              </a:prstGeom>
              <a:gradFill flip="none" rotWithShape="1">
                <a:gsLst>
                  <a:gs pos="0">
                    <a:srgbClr val="57E4FB"/>
                  </a:gs>
                  <a:gs pos="100000">
                    <a:srgbClr val="2A63EE"/>
                  </a:gs>
                </a:gsLst>
                <a:lin ang="162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2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80" name="Group 180"/>
              <p:cNvGrpSpPr/>
              <p:nvPr/>
            </p:nvGrpSpPr>
            <p:grpSpPr>
              <a:xfrm>
                <a:off x="390673" y="638100"/>
                <a:ext cx="1443633" cy="937618"/>
                <a:chOff x="0" y="0"/>
                <a:chExt cx="1443631" cy="937616"/>
              </a:xfrm>
            </p:grpSpPr>
            <p:sp>
              <p:nvSpPr>
                <p:cNvPr id="176" name="Shape 176"/>
                <p:cNvSpPr/>
                <p:nvPr/>
              </p:nvSpPr>
              <p:spPr>
                <a:xfrm>
                  <a:off x="0" y="0"/>
                  <a:ext cx="1419638" cy="5319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9" y="21600"/>
                      </a:moveTo>
                      <a:lnTo>
                        <a:pt x="21600" y="85"/>
                      </a:lnTo>
                      <a:cubicBezTo>
                        <a:pt x="21544" y="55"/>
                        <a:pt x="21491" y="0"/>
                        <a:pt x="21428" y="0"/>
                      </a:cubicBezTo>
                      <a:lnTo>
                        <a:pt x="170" y="0"/>
                      </a:lnTo>
                      <a:cubicBezTo>
                        <a:pt x="112" y="0"/>
                        <a:pt x="59" y="55"/>
                        <a:pt x="0" y="83"/>
                      </a:cubicBezTo>
                      <a:lnTo>
                        <a:pt x="10799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9531" tIns="59531" rIns="59531" bIns="59531" numCol="1" anchor="ctr">
                  <a:noAutofit/>
                </a:bodyPr>
                <a:lstStyle/>
                <a:p>
                  <a:pPr marL="40639" marR="40639" lvl="0" algn="l" defTabSz="1071562">
                    <a:defRPr sz="14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7" name="Shape 177"/>
                <p:cNvSpPr/>
                <p:nvPr/>
              </p:nvSpPr>
              <p:spPr>
                <a:xfrm>
                  <a:off x="935760" y="50320"/>
                  <a:ext cx="507872" cy="830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43"/>
                      </a:moveTo>
                      <a:cubicBezTo>
                        <a:pt x="21600" y="287"/>
                        <a:pt x="21522" y="143"/>
                        <a:pt x="21440" y="0"/>
                      </a:cubicBezTo>
                      <a:lnTo>
                        <a:pt x="0" y="9809"/>
                      </a:lnTo>
                      <a:lnTo>
                        <a:pt x="21473" y="21600"/>
                      </a:lnTo>
                      <a:cubicBezTo>
                        <a:pt x="21527" y="21480"/>
                        <a:pt x="21600" y="21365"/>
                        <a:pt x="21600" y="21238"/>
                      </a:cubicBezTo>
                      <a:lnTo>
                        <a:pt x="21600" y="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9531" tIns="59531" rIns="59531" bIns="59531" numCol="1" anchor="ctr">
                  <a:noAutofit/>
                </a:bodyPr>
                <a:lstStyle/>
                <a:p>
                  <a:pPr marL="40639" marR="40639" lvl="0" algn="l" defTabSz="1071562">
                    <a:defRPr sz="14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0" y="50320"/>
                  <a:ext cx="507872" cy="830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" y="0"/>
                      </a:moveTo>
                      <a:cubicBezTo>
                        <a:pt x="87" y="143"/>
                        <a:pt x="0" y="287"/>
                        <a:pt x="0" y="444"/>
                      </a:cubicBezTo>
                      <a:lnTo>
                        <a:pt x="0" y="21238"/>
                      </a:lnTo>
                      <a:cubicBezTo>
                        <a:pt x="0" y="21367"/>
                        <a:pt x="78" y="21481"/>
                        <a:pt x="138" y="21600"/>
                      </a:cubicBezTo>
                      <a:lnTo>
                        <a:pt x="21600" y="981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9531" tIns="59531" rIns="59531" bIns="59531" numCol="1" anchor="ctr">
                  <a:noAutofit/>
                </a:bodyPr>
                <a:lstStyle/>
                <a:p>
                  <a:pPr marL="40639" marR="40639" lvl="0" algn="l" defTabSz="1071562">
                    <a:defRPr sz="14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9" name="Shape 179"/>
                <p:cNvSpPr/>
                <p:nvPr/>
              </p:nvSpPr>
              <p:spPr>
                <a:xfrm>
                  <a:off x="0" y="477541"/>
                  <a:ext cx="1427634" cy="460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15" y="0"/>
                      </a:moveTo>
                      <a:lnTo>
                        <a:pt x="11105" y="6533"/>
                      </a:lnTo>
                      <a:cubicBezTo>
                        <a:pt x="11017" y="6742"/>
                        <a:pt x="10909" y="6844"/>
                        <a:pt x="10798" y="6844"/>
                      </a:cubicBezTo>
                      <a:cubicBezTo>
                        <a:pt x="10690" y="6844"/>
                        <a:pt x="10580" y="6742"/>
                        <a:pt x="10494" y="6533"/>
                      </a:cubicBezTo>
                      <a:lnTo>
                        <a:pt x="7686" y="3"/>
                      </a:lnTo>
                      <a:lnTo>
                        <a:pt x="0" y="21466"/>
                      </a:lnTo>
                      <a:cubicBezTo>
                        <a:pt x="77" y="21522"/>
                        <a:pt x="152" y="21600"/>
                        <a:pt x="232" y="21600"/>
                      </a:cubicBezTo>
                      <a:lnTo>
                        <a:pt x="21364" y="21600"/>
                      </a:lnTo>
                      <a:cubicBezTo>
                        <a:pt x="21448" y="21600"/>
                        <a:pt x="21523" y="21525"/>
                        <a:pt x="21600" y="21466"/>
                      </a:cubicBezTo>
                      <a:lnTo>
                        <a:pt x="13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9531" tIns="59531" rIns="59531" bIns="59531" numCol="1" anchor="ctr">
                  <a:noAutofit/>
                </a:bodyPr>
                <a:lstStyle/>
                <a:p>
                  <a:pPr marL="40639" marR="40639" lvl="0" algn="l" defTabSz="1071562">
                    <a:defRPr sz="14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</p:grpSp>
        </p:grpSp>
        <p:sp>
          <p:nvSpPr>
            <p:cNvPr id="182" name="Shape 182"/>
            <p:cNvSpPr/>
            <p:nvPr/>
          </p:nvSpPr>
          <p:spPr>
            <a:xfrm>
              <a:off x="1741289" y="-1"/>
              <a:ext cx="833438" cy="833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D7402C"/>
                </a:gs>
                <a:gs pos="100000">
                  <a:srgbClr val="FA4B33"/>
                </a:gs>
              </a:gsLst>
              <a:lin ang="162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698360" y="2681420"/>
              <a:ext cx="854651" cy="56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 algn="l">
                <a:defRPr sz="32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232323"/>
                  </a:solidFill>
                </a:rPr>
                <a:t>Mail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520898" y="4541837"/>
            <a:ext cx="2976563" cy="833438"/>
          </a:xfrm>
          <a:prstGeom prst="roundRect">
            <a:avLst>
              <a:gd name="adj" fmla="val 9904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478F8"/>
                </a:solidFill>
              </a:rPr>
              <a:t>Standard</a:t>
            </a:r>
          </a:p>
        </p:txBody>
      </p:sp>
      <p:sp>
        <p:nvSpPr>
          <p:cNvPr id="186" name="Shape 186"/>
          <p:cNvSpPr/>
          <p:nvPr/>
        </p:nvSpPr>
        <p:spPr>
          <a:xfrm>
            <a:off x="5982890" y="4526954"/>
            <a:ext cx="2931915" cy="863204"/>
          </a:xfrm>
          <a:prstGeom prst="roundRect">
            <a:avLst>
              <a:gd name="adj" fmla="val 7404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Satellite</a:t>
            </a:r>
          </a:p>
        </p:txBody>
      </p:sp>
      <p:sp>
        <p:nvSpPr>
          <p:cNvPr id="187" name="Shape 187"/>
          <p:cNvSpPr/>
          <p:nvPr/>
        </p:nvSpPr>
        <p:spPr>
          <a:xfrm>
            <a:off x="3289101" y="4541837"/>
            <a:ext cx="2857501" cy="8334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478F8"/>
                </a:solidFill>
              </a:rPr>
              <a:t>Standard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-14883" y="62110"/>
            <a:ext cx="9539883" cy="2143126"/>
          </a:xfrm>
          <a:prstGeom prst="roundRect">
            <a:avLst>
              <a:gd name="adj" fmla="val 8889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-90024" y="200818"/>
            <a:ext cx="4479727" cy="1181101"/>
          </a:xfrm>
          <a:prstGeom prst="rect">
            <a:avLst/>
          </a:prstGeom>
          <a:ln w="12700">
            <a:miter lim="400000"/>
          </a:ln>
          <a:effectLst>
            <a:outerShdw blurRad="254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defRPr sz="7200">
                <a:solidFill>
                  <a:srgbClr val="A0A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A0A0A0"/>
                </a:solidFill>
              </a:rPr>
              <a:t>New List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8645869" y="520507"/>
            <a:ext cx="584977" cy="584978"/>
            <a:chOff x="0" y="0"/>
            <a:chExt cx="584976" cy="584976"/>
          </a:xfrm>
        </p:grpSpPr>
        <p:sp>
          <p:nvSpPr>
            <p:cNvPr id="1026" name="Shape 1026"/>
            <p:cNvSpPr/>
            <p:nvPr/>
          </p:nvSpPr>
          <p:spPr>
            <a:xfrm>
              <a:off x="295202" y="-1"/>
              <a:ext cx="5081" cy="584978"/>
            </a:xfrm>
            <a:prstGeom prst="line">
              <a:avLst/>
            </a:prstGeom>
            <a:noFill/>
            <a:ln w="508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-1" y="290482"/>
              <a:ext cx="584978" cy="5083"/>
            </a:xfrm>
            <a:prstGeom prst="line">
              <a:avLst/>
            </a:prstGeom>
            <a:noFill/>
            <a:ln w="508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9" name="Shape 1029"/>
          <p:cNvSpPr/>
          <p:nvPr/>
        </p:nvSpPr>
        <p:spPr>
          <a:xfrm>
            <a:off x="-14883" y="1505743"/>
            <a:ext cx="9539883" cy="2143126"/>
          </a:xfrm>
          <a:prstGeom prst="roundRect">
            <a:avLst>
              <a:gd name="adj" fmla="val 8889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Surprise Party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items</a:t>
            </a:r>
          </a:p>
        </p:txBody>
      </p:sp>
      <p:sp>
        <p:nvSpPr>
          <p:cNvPr id="1030" name="Shape 1030"/>
          <p:cNvSpPr/>
          <p:nvPr/>
        </p:nvSpPr>
        <p:spPr>
          <a:xfrm>
            <a:off x="-14883" y="3395860"/>
            <a:ext cx="9539883" cy="2143126"/>
          </a:xfrm>
          <a:prstGeom prst="roundRect">
            <a:avLst>
              <a:gd name="adj" fmla="val 8889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Payments Due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 items</a:t>
            </a:r>
          </a:p>
        </p:txBody>
      </p:sp>
      <p:sp>
        <p:nvSpPr>
          <p:cNvPr id="1031" name="Shape 1031"/>
          <p:cNvSpPr/>
          <p:nvPr/>
        </p:nvSpPr>
        <p:spPr>
          <a:xfrm>
            <a:off x="-14883" y="5300860"/>
            <a:ext cx="9539883" cy="2559845"/>
          </a:xfrm>
          <a:prstGeom prst="roundRect">
            <a:avLst>
              <a:gd name="adj" fmla="val 7442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2539" tIns="312539" rIns="312539" bIns="312539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Groceries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32" name="Shape 1032"/>
          <p:cNvSpPr/>
          <p:nvPr/>
        </p:nvSpPr>
        <p:spPr>
          <a:xfrm>
            <a:off x="0" y="7190978"/>
            <a:ext cx="9539883" cy="2559844"/>
          </a:xfrm>
          <a:prstGeom prst="roundRect">
            <a:avLst>
              <a:gd name="adj" fmla="val 7442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2539" tIns="312539" rIns="312539" bIns="312539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Alumni Week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 items</a:t>
            </a:r>
          </a:p>
        </p:txBody>
      </p:sp>
      <p:sp>
        <p:nvSpPr>
          <p:cNvPr id="1033" name="Shape 1033"/>
          <p:cNvSpPr/>
          <p:nvPr/>
        </p:nvSpPr>
        <p:spPr>
          <a:xfrm>
            <a:off x="-14883" y="9110860"/>
            <a:ext cx="9525001" cy="7977189"/>
          </a:xfrm>
          <a:prstGeom prst="roundRect">
            <a:avLst>
              <a:gd name="adj" fmla="val 2388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2539" tIns="312539" rIns="312539" bIns="312539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Beach Party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 items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479563" y="11040510"/>
            <a:ext cx="9060477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1431896" y="12722269"/>
            <a:ext cx="8108144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1384101" y="11625460"/>
            <a:ext cx="38440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D6D6D6"/>
                </a:solidFill>
              </a:rPr>
              <a:t>Find snorkel gear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384101" y="13009562"/>
            <a:ext cx="24662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Wax board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431896" y="14017074"/>
            <a:ext cx="8108144" cy="3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1384101" y="14349015"/>
            <a:ext cx="305623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Buy sunblock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384101" y="15761692"/>
            <a:ext cx="328444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Pick up Tiffany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5th and Mission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431896" y="15416059"/>
            <a:ext cx="8108144" cy="2"/>
          </a:xfrm>
          <a:prstGeom prst="line">
            <a:avLst/>
          </a:prstGeom>
          <a:ln w="381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416718" y="14357052"/>
            <a:ext cx="699493" cy="699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416718" y="13002716"/>
            <a:ext cx="699493" cy="699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416718" y="16053692"/>
            <a:ext cx="699493" cy="69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416718" y="11648380"/>
            <a:ext cx="699493" cy="699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520898" y="11745118"/>
            <a:ext cx="491134" cy="49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78F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/>
        </p:nvSpPr>
        <p:spPr>
          <a:xfrm>
            <a:off x="-14883" y="478829"/>
            <a:ext cx="9539883" cy="2306837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0" tIns="267890" rIns="267890" bIns="26789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49" name="Shape 1049"/>
          <p:cNvSpPr/>
          <p:nvPr/>
        </p:nvSpPr>
        <p:spPr>
          <a:xfrm>
            <a:off x="0" y="2130821"/>
            <a:ext cx="9539883" cy="2544962"/>
          </a:xfrm>
          <a:prstGeom prst="roundRect">
            <a:avLst>
              <a:gd name="adj" fmla="val 10766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21" tIns="327421" rIns="327421" bIns="32742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0" name="Shape 1050"/>
          <p:cNvSpPr/>
          <p:nvPr/>
        </p:nvSpPr>
        <p:spPr>
          <a:xfrm>
            <a:off x="0" y="3872110"/>
            <a:ext cx="9539883" cy="2291955"/>
          </a:xfrm>
          <a:prstGeom prst="roundRect">
            <a:avLst>
              <a:gd name="adj" fmla="val 0"/>
            </a:avLst>
          </a:prstGeom>
          <a:solidFill>
            <a:srgbClr val="EE4832"/>
          </a:solidFill>
          <a:ln w="12700">
            <a:solidFill>
              <a:srgbClr val="8D8D8D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8125" tIns="238125" rIns="238125" bIns="238125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1" name="Shape 1051"/>
          <p:cNvSpPr/>
          <p:nvPr/>
        </p:nvSpPr>
        <p:spPr>
          <a:xfrm>
            <a:off x="14882" y="5509220"/>
            <a:ext cx="9539884" cy="2917032"/>
          </a:xfrm>
          <a:prstGeom prst="roundRect">
            <a:avLst>
              <a:gd name="adj" fmla="val 9393"/>
            </a:avLst>
          </a:prstGeom>
          <a:solidFill>
            <a:srgbClr val="36377A"/>
          </a:solidFill>
          <a:ln w="25400">
            <a:solidFill>
              <a:srgbClr val="2F306B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2070" tIns="372070" rIns="372070" bIns="372070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2" name="Shape 1052"/>
          <p:cNvSpPr/>
          <p:nvPr/>
        </p:nvSpPr>
        <p:spPr>
          <a:xfrm>
            <a:off x="-20491" y="7351328"/>
            <a:ext cx="9523725" cy="2095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5" extrusionOk="0">
                <a:moveTo>
                  <a:pt x="32" y="93"/>
                </a:moveTo>
                <a:lnTo>
                  <a:pt x="8754" y="93"/>
                </a:lnTo>
                <a:cubicBezTo>
                  <a:pt x="8754" y="93"/>
                  <a:pt x="10523" y="10923"/>
                  <a:pt x="12974" y="44"/>
                </a:cubicBezTo>
                <a:cubicBezTo>
                  <a:pt x="12997" y="-55"/>
                  <a:pt x="21600" y="44"/>
                  <a:pt x="21600" y="44"/>
                </a:cubicBezTo>
                <a:lnTo>
                  <a:pt x="21600" y="21545"/>
                </a:lnTo>
                <a:lnTo>
                  <a:pt x="0" y="21545"/>
                </a:lnTo>
                <a:lnTo>
                  <a:pt x="32" y="93"/>
                </a:lnTo>
                <a:close/>
              </a:path>
            </a:pathLst>
          </a:custGeom>
          <a:gradFill>
            <a:gsLst>
              <a:gs pos="0">
                <a:srgbClr val="336AC4"/>
              </a:gs>
              <a:gs pos="100000">
                <a:srgbClr val="215FC2"/>
              </a:gs>
            </a:gsLst>
            <a:lin ang="5400000"/>
          </a:gradFill>
          <a:ln w="25400">
            <a:solidFill>
              <a:srgbClr val="215FC2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062" tIns="119062" rIns="119062" bIns="119062" anchor="ctr"/>
          <a:lstStyle/>
          <a:p>
            <a:pPr lvl="0" algn="l" defTabSz="1026914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 defTabSz="1026914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3" name="Shape 1053"/>
          <p:cNvSpPr/>
          <p:nvPr/>
        </p:nvSpPr>
        <p:spPr>
          <a:xfrm>
            <a:off x="0" y="9110860"/>
            <a:ext cx="9539883" cy="2544962"/>
          </a:xfrm>
          <a:prstGeom prst="roundRect">
            <a:avLst>
              <a:gd name="adj" fmla="val 10766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21" tIns="327421" rIns="327421" bIns="32742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14882" y="10867032"/>
            <a:ext cx="9539884" cy="2544962"/>
          </a:xfrm>
          <a:prstGeom prst="roundRect">
            <a:avLst>
              <a:gd name="adj" fmla="val 10766"/>
            </a:avLst>
          </a:prstGeom>
          <a:gradFill>
            <a:gsLst>
              <a:gs pos="0">
                <a:srgbClr val="C87E69"/>
              </a:gs>
              <a:gs pos="100000">
                <a:srgbClr val="AA6A5A"/>
              </a:gs>
            </a:gsLst>
            <a:lin ang="5400000"/>
          </a:gradFill>
          <a:ln w="12700">
            <a:solidFill>
              <a:srgbClr val="8D8D8D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21" tIns="327421" rIns="327421" bIns="32742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5" name="Shape 1055"/>
          <p:cNvSpPr/>
          <p:nvPr/>
        </p:nvSpPr>
        <p:spPr>
          <a:xfrm>
            <a:off x="14882" y="12786915"/>
            <a:ext cx="9539884" cy="5447110"/>
          </a:xfrm>
          <a:prstGeom prst="roundRect">
            <a:avLst>
              <a:gd name="adj" fmla="val 5030"/>
            </a:avLst>
          </a:prstGeom>
          <a:gradFill>
            <a:gsLst>
              <a:gs pos="0">
                <a:srgbClr val="43C8F1"/>
              </a:gs>
              <a:gs pos="100000">
                <a:srgbClr val="36BBED"/>
              </a:gs>
            </a:gsLst>
            <a:lin ang="5400000"/>
          </a:gradFill>
          <a:ln w="12700">
            <a:solidFill>
              <a:srgbClr val="36BBED"/>
            </a:solidFill>
            <a:miter lim="400000"/>
          </a:ln>
          <a:effectLst>
            <a:outerShdw blurRad="1524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6953" tIns="386953" rIns="386953" bIns="386953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6" name="Shape 1056"/>
          <p:cNvSpPr/>
          <p:nvPr/>
        </p:nvSpPr>
        <p:spPr>
          <a:xfrm>
            <a:off x="2674" y="14769758"/>
            <a:ext cx="9530466" cy="3"/>
          </a:xfrm>
          <a:prstGeom prst="line">
            <a:avLst/>
          </a:prstGeom>
          <a:ln w="12700">
            <a:solidFill>
              <a:srgbClr val="0D425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0" y="2579"/>
            <a:ext cx="9525000" cy="2232423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l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709487" y="758825"/>
            <a:ext cx="119646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EF4832"/>
                </a:solidFill>
              </a:rPr>
              <a:t>2013</a:t>
            </a:r>
          </a:p>
        </p:txBody>
      </p:sp>
      <p:sp>
        <p:nvSpPr>
          <p:cNvPr id="1060" name="Shape 1060"/>
          <p:cNvSpPr/>
          <p:nvPr/>
        </p:nvSpPr>
        <p:spPr>
          <a:xfrm>
            <a:off x="310132" y="853943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2674" y="2253314"/>
            <a:ext cx="9526168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7218164" y="836017"/>
            <a:ext cx="327422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7516285" y="1110942"/>
            <a:ext cx="145794" cy="145794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8838873" y="790939"/>
            <a:ext cx="1" cy="464939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Shape 1065"/>
          <p:cNvSpPr/>
          <p:nvPr/>
        </p:nvSpPr>
        <p:spPr>
          <a:xfrm flipV="1">
            <a:off x="8602265" y="1023837"/>
            <a:ext cx="464938" cy="1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605308" y="1623517"/>
            <a:ext cx="306704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67" name="Shape 1067"/>
          <p:cNvSpPr/>
          <p:nvPr/>
        </p:nvSpPr>
        <p:spPr>
          <a:xfrm>
            <a:off x="1909060" y="1623517"/>
            <a:ext cx="376398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068" name="Shape 1068"/>
          <p:cNvSpPr/>
          <p:nvPr/>
        </p:nvSpPr>
        <p:spPr>
          <a:xfrm>
            <a:off x="3324690" y="1623517"/>
            <a:ext cx="283575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69" name="Shape 1069"/>
          <p:cNvSpPr/>
          <p:nvPr/>
        </p:nvSpPr>
        <p:spPr>
          <a:xfrm>
            <a:off x="4579370" y="1623517"/>
            <a:ext cx="393591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958948" y="1623517"/>
            <a:ext cx="283575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71" name="Shape 1071"/>
          <p:cNvSpPr/>
          <p:nvPr/>
        </p:nvSpPr>
        <p:spPr>
          <a:xfrm>
            <a:off x="7283519" y="1608634"/>
            <a:ext cx="283575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072" name="Shape 1072"/>
          <p:cNvSpPr/>
          <p:nvPr/>
        </p:nvSpPr>
        <p:spPr>
          <a:xfrm>
            <a:off x="8671792" y="1623517"/>
            <a:ext cx="306704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73" name="Shape 1073"/>
          <p:cNvSpPr/>
          <p:nvPr/>
        </p:nvSpPr>
        <p:spPr>
          <a:xfrm>
            <a:off x="4162300" y="2619176"/>
            <a:ext cx="113211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EF4832"/>
                </a:solidFill>
              </a:rPr>
              <a:t>MAY</a:t>
            </a:r>
          </a:p>
        </p:txBody>
      </p:sp>
      <p:sp>
        <p:nvSpPr>
          <p:cNvPr id="1074" name="Shape 1074"/>
          <p:cNvSpPr/>
          <p:nvPr/>
        </p:nvSpPr>
        <p:spPr>
          <a:xfrm>
            <a:off x="4084569" y="3473706"/>
            <a:ext cx="5444273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4526342" y="3750468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076" name="Shape 1076"/>
          <p:cNvSpPr/>
          <p:nvPr/>
        </p:nvSpPr>
        <p:spPr>
          <a:xfrm>
            <a:off x="5895561" y="3750468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077" name="Shape 1077"/>
          <p:cNvSpPr/>
          <p:nvPr/>
        </p:nvSpPr>
        <p:spPr>
          <a:xfrm>
            <a:off x="7264780" y="3750468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078" name="Shape 1078"/>
          <p:cNvSpPr/>
          <p:nvPr/>
        </p:nvSpPr>
        <p:spPr>
          <a:xfrm>
            <a:off x="8633999" y="3750468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4</a:t>
            </a:r>
          </a:p>
        </p:txBody>
      </p:sp>
      <p:sp>
        <p:nvSpPr>
          <p:cNvPr id="1079" name="Shape 1079"/>
          <p:cNvSpPr/>
          <p:nvPr/>
        </p:nvSpPr>
        <p:spPr>
          <a:xfrm>
            <a:off x="10649" y="5557300"/>
            <a:ext cx="9518193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4526342" y="5834062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081" name="Shape 1081"/>
          <p:cNvSpPr/>
          <p:nvPr/>
        </p:nvSpPr>
        <p:spPr>
          <a:xfrm>
            <a:off x="5895561" y="5834062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082" name="Shape 1082"/>
          <p:cNvSpPr/>
          <p:nvPr/>
        </p:nvSpPr>
        <p:spPr>
          <a:xfrm>
            <a:off x="7111695" y="583406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083" name="Shape 1083"/>
          <p:cNvSpPr/>
          <p:nvPr/>
        </p:nvSpPr>
        <p:spPr>
          <a:xfrm>
            <a:off x="8480914" y="583406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11</a:t>
            </a:r>
          </a:p>
        </p:txBody>
      </p:sp>
      <p:sp>
        <p:nvSpPr>
          <p:cNvPr id="1084" name="Shape 1084"/>
          <p:cNvSpPr/>
          <p:nvPr/>
        </p:nvSpPr>
        <p:spPr>
          <a:xfrm>
            <a:off x="463334" y="5834062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5</a:t>
            </a:r>
          </a:p>
        </p:txBody>
      </p:sp>
      <p:sp>
        <p:nvSpPr>
          <p:cNvPr id="1085" name="Shape 1085"/>
          <p:cNvSpPr/>
          <p:nvPr/>
        </p:nvSpPr>
        <p:spPr>
          <a:xfrm>
            <a:off x="1832553" y="5834062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6</a:t>
            </a:r>
          </a:p>
        </p:txBody>
      </p:sp>
      <p:sp>
        <p:nvSpPr>
          <p:cNvPr id="1086" name="Shape 1086"/>
          <p:cNvSpPr/>
          <p:nvPr/>
        </p:nvSpPr>
        <p:spPr>
          <a:xfrm>
            <a:off x="3201772" y="5834062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7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649" y="7640894"/>
            <a:ext cx="9518193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4373258" y="7917656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15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742476" y="791765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16</a:t>
            </a:r>
          </a:p>
        </p:txBody>
      </p:sp>
      <p:sp>
        <p:nvSpPr>
          <p:cNvPr id="1090" name="Shape 1090"/>
          <p:cNvSpPr/>
          <p:nvPr/>
        </p:nvSpPr>
        <p:spPr>
          <a:xfrm>
            <a:off x="7111695" y="791765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17</a:t>
            </a:r>
          </a:p>
        </p:txBody>
      </p:sp>
      <p:sp>
        <p:nvSpPr>
          <p:cNvPr id="1091" name="Shape 1091"/>
          <p:cNvSpPr/>
          <p:nvPr/>
        </p:nvSpPr>
        <p:spPr>
          <a:xfrm>
            <a:off x="8480914" y="791765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18</a:t>
            </a:r>
          </a:p>
        </p:txBody>
      </p:sp>
      <p:sp>
        <p:nvSpPr>
          <p:cNvPr id="1092" name="Shape 1092"/>
          <p:cNvSpPr/>
          <p:nvPr/>
        </p:nvSpPr>
        <p:spPr>
          <a:xfrm>
            <a:off x="310249" y="791765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12</a:t>
            </a:r>
          </a:p>
        </p:txBody>
      </p:sp>
      <p:sp>
        <p:nvSpPr>
          <p:cNvPr id="1093" name="Shape 1093"/>
          <p:cNvSpPr/>
          <p:nvPr/>
        </p:nvSpPr>
        <p:spPr>
          <a:xfrm>
            <a:off x="1679469" y="7917656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094" name="Shape 1094"/>
          <p:cNvSpPr/>
          <p:nvPr/>
        </p:nvSpPr>
        <p:spPr>
          <a:xfrm>
            <a:off x="3048687" y="791765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095" name="Shape 1095"/>
          <p:cNvSpPr/>
          <p:nvPr/>
        </p:nvSpPr>
        <p:spPr>
          <a:xfrm>
            <a:off x="10649" y="9739370"/>
            <a:ext cx="9518193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4373258" y="10016132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22</a:t>
            </a:r>
          </a:p>
        </p:txBody>
      </p:sp>
      <p:sp>
        <p:nvSpPr>
          <p:cNvPr id="1097" name="Shape 1097"/>
          <p:cNvSpPr/>
          <p:nvPr/>
        </p:nvSpPr>
        <p:spPr>
          <a:xfrm>
            <a:off x="5742476" y="1001613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23</a:t>
            </a:r>
          </a:p>
        </p:txBody>
      </p:sp>
      <p:sp>
        <p:nvSpPr>
          <p:cNvPr id="1098" name="Shape 1098"/>
          <p:cNvSpPr/>
          <p:nvPr/>
        </p:nvSpPr>
        <p:spPr>
          <a:xfrm>
            <a:off x="7111695" y="1001613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24</a:t>
            </a:r>
          </a:p>
        </p:txBody>
      </p:sp>
      <p:sp>
        <p:nvSpPr>
          <p:cNvPr id="1099" name="Shape 1099"/>
          <p:cNvSpPr/>
          <p:nvPr/>
        </p:nvSpPr>
        <p:spPr>
          <a:xfrm>
            <a:off x="8480914" y="1001613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25</a:t>
            </a:r>
          </a:p>
        </p:txBody>
      </p:sp>
      <p:sp>
        <p:nvSpPr>
          <p:cNvPr id="1100" name="Shape 1100"/>
          <p:cNvSpPr/>
          <p:nvPr/>
        </p:nvSpPr>
        <p:spPr>
          <a:xfrm>
            <a:off x="310249" y="1001613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19</a:t>
            </a:r>
          </a:p>
        </p:txBody>
      </p:sp>
      <p:sp>
        <p:nvSpPr>
          <p:cNvPr id="1101" name="Shape 1101"/>
          <p:cNvSpPr/>
          <p:nvPr/>
        </p:nvSpPr>
        <p:spPr>
          <a:xfrm>
            <a:off x="1679469" y="10016132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20</a:t>
            </a:r>
          </a:p>
        </p:txBody>
      </p:sp>
      <p:sp>
        <p:nvSpPr>
          <p:cNvPr id="1102" name="Shape 1102"/>
          <p:cNvSpPr/>
          <p:nvPr/>
        </p:nvSpPr>
        <p:spPr>
          <a:xfrm>
            <a:off x="3048687" y="10016132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21</a:t>
            </a:r>
          </a:p>
        </p:txBody>
      </p:sp>
      <p:sp>
        <p:nvSpPr>
          <p:cNvPr id="1103" name="Shape 1103"/>
          <p:cNvSpPr/>
          <p:nvPr/>
        </p:nvSpPr>
        <p:spPr>
          <a:xfrm>
            <a:off x="10649" y="11808081"/>
            <a:ext cx="8129243" cy="25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4373258" y="12099726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29</a:t>
            </a:r>
          </a:p>
        </p:txBody>
      </p:sp>
      <p:sp>
        <p:nvSpPr>
          <p:cNvPr id="1105" name="Shape 1105"/>
          <p:cNvSpPr/>
          <p:nvPr/>
        </p:nvSpPr>
        <p:spPr>
          <a:xfrm>
            <a:off x="5742476" y="1209972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30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10249" y="1209972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26</a:t>
            </a:r>
          </a:p>
        </p:txBody>
      </p:sp>
      <p:sp>
        <p:nvSpPr>
          <p:cNvPr id="1107" name="Shape 1107"/>
          <p:cNvSpPr/>
          <p:nvPr/>
        </p:nvSpPr>
        <p:spPr>
          <a:xfrm>
            <a:off x="1679469" y="12099726"/>
            <a:ext cx="71651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27</a:t>
            </a:r>
          </a:p>
        </p:txBody>
      </p:sp>
      <p:sp>
        <p:nvSpPr>
          <p:cNvPr id="1108" name="Shape 1108"/>
          <p:cNvSpPr/>
          <p:nvPr/>
        </p:nvSpPr>
        <p:spPr>
          <a:xfrm>
            <a:off x="3048687" y="12099726"/>
            <a:ext cx="7165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28</a:t>
            </a:r>
          </a:p>
        </p:txBody>
      </p:sp>
      <p:sp>
        <p:nvSpPr>
          <p:cNvPr id="1109" name="Shape 1109"/>
          <p:cNvSpPr/>
          <p:nvPr/>
        </p:nvSpPr>
        <p:spPr>
          <a:xfrm>
            <a:off x="6935390" y="11953478"/>
            <a:ext cx="1012032" cy="1012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7086021" y="12094864"/>
            <a:ext cx="716519" cy="72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1111" name="Shape 1111"/>
          <p:cNvSpPr/>
          <p:nvPr/>
        </p:nvSpPr>
        <p:spPr>
          <a:xfrm>
            <a:off x="2674" y="15618079"/>
            <a:ext cx="9526168" cy="2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0" y="15644415"/>
            <a:ext cx="9525000" cy="1279923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233237" y="15911710"/>
            <a:ext cx="149339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114" name="Shape 1114"/>
          <p:cNvSpPr/>
          <p:nvPr/>
        </p:nvSpPr>
        <p:spPr>
          <a:xfrm>
            <a:off x="3526835" y="15911710"/>
            <a:ext cx="246745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115" name="Shape 1115"/>
          <p:cNvSpPr/>
          <p:nvPr/>
        </p:nvSpPr>
        <p:spPr>
          <a:xfrm>
            <a:off x="7187816" y="15911710"/>
            <a:ext cx="21106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4162300" y="13528278"/>
            <a:ext cx="136833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17" name="Shape 1117"/>
          <p:cNvSpPr/>
          <p:nvPr/>
        </p:nvSpPr>
        <p:spPr>
          <a:xfrm>
            <a:off x="7945826" y="14576285"/>
            <a:ext cx="1583016" cy="1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8" name="Shape 1118"/>
          <p:cNvSpPr/>
          <p:nvPr/>
        </p:nvSpPr>
        <p:spPr>
          <a:xfrm>
            <a:off x="8633999" y="14644687"/>
            <a:ext cx="4103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</a:t>
            </a:r>
          </a:p>
        </p:txBody>
      </p:sp>
      <p:grpSp>
        <p:nvGrpSpPr>
          <p:cNvPr id="1133" name="Group 1133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1119" name="Shape 1119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0" y="2579"/>
            <a:ext cx="9525000" cy="4375548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709487" y="937418"/>
            <a:ext cx="11689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10132" y="1032537"/>
            <a:ext cx="261025" cy="505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152" name="Group 1152"/>
          <p:cNvGrpSpPr/>
          <p:nvPr/>
        </p:nvGrpSpPr>
        <p:grpSpPr>
          <a:xfrm>
            <a:off x="193476" y="59548"/>
            <a:ext cx="9172900" cy="511141"/>
            <a:chOff x="0" y="7111"/>
            <a:chExt cx="9172899" cy="511140"/>
          </a:xfrm>
        </p:grpSpPr>
        <p:sp>
          <p:nvSpPr>
            <p:cNvPr id="1138" name="Shape 1138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153" name="Shape 1153"/>
          <p:cNvSpPr/>
          <p:nvPr/>
        </p:nvSpPr>
        <p:spPr>
          <a:xfrm>
            <a:off x="2674" y="4366673"/>
            <a:ext cx="9526168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56" name="Group 1156"/>
          <p:cNvGrpSpPr/>
          <p:nvPr/>
        </p:nvGrpSpPr>
        <p:grpSpPr>
          <a:xfrm>
            <a:off x="7515820" y="1014610"/>
            <a:ext cx="443915" cy="420720"/>
            <a:chOff x="0" y="0"/>
            <a:chExt cx="443914" cy="420718"/>
          </a:xfrm>
        </p:grpSpPr>
        <p:sp>
          <p:nvSpPr>
            <p:cNvPr id="1154" name="Shape 1154"/>
            <p:cNvSpPr/>
            <p:nvPr/>
          </p:nvSpPr>
          <p:spPr>
            <a:xfrm>
              <a:off x="0" y="0"/>
              <a:ext cx="327422" cy="327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298121" y="274925"/>
              <a:ext cx="145794" cy="145794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59" name="Group 1159"/>
          <p:cNvGrpSpPr/>
          <p:nvPr/>
        </p:nvGrpSpPr>
        <p:grpSpPr>
          <a:xfrm>
            <a:off x="8602265" y="969533"/>
            <a:ext cx="464939" cy="464938"/>
            <a:chOff x="0" y="0"/>
            <a:chExt cx="464937" cy="464937"/>
          </a:xfrm>
        </p:grpSpPr>
        <p:sp>
          <p:nvSpPr>
            <p:cNvPr id="1157" name="Shape 1157"/>
            <p:cNvSpPr/>
            <p:nvPr/>
          </p:nvSpPr>
          <p:spPr>
            <a:xfrm>
              <a:off x="236608" y="0"/>
              <a:ext cx="1" cy="464938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 flipV="1">
              <a:off x="0" y="232897"/>
              <a:ext cx="464938" cy="2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60" name="Shape 1160"/>
          <p:cNvSpPr/>
          <p:nvPr/>
        </p:nvSpPr>
        <p:spPr>
          <a:xfrm>
            <a:off x="605308" y="1802110"/>
            <a:ext cx="306704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61" name="Shape 1161"/>
          <p:cNvSpPr/>
          <p:nvPr/>
        </p:nvSpPr>
        <p:spPr>
          <a:xfrm>
            <a:off x="575542" y="2473126"/>
            <a:ext cx="402075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2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9</a:t>
            </a:r>
          </a:p>
        </p:txBody>
      </p:sp>
      <p:sp>
        <p:nvSpPr>
          <p:cNvPr id="1162" name="Shape 1162"/>
          <p:cNvSpPr/>
          <p:nvPr/>
        </p:nvSpPr>
        <p:spPr>
          <a:xfrm>
            <a:off x="1909060" y="1802110"/>
            <a:ext cx="376398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163" name="Shape 1163"/>
          <p:cNvSpPr/>
          <p:nvPr/>
        </p:nvSpPr>
        <p:spPr>
          <a:xfrm>
            <a:off x="1592460" y="2324298"/>
            <a:ext cx="1012033" cy="1012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1751366" y="2473126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165" name="Shape 1165"/>
          <p:cNvSpPr/>
          <p:nvPr/>
        </p:nvSpPr>
        <p:spPr>
          <a:xfrm>
            <a:off x="3324690" y="1802110"/>
            <a:ext cx="283575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66" name="Shape 1166"/>
          <p:cNvSpPr/>
          <p:nvPr/>
        </p:nvSpPr>
        <p:spPr>
          <a:xfrm>
            <a:off x="3150351" y="2473126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67" name="Shape 1167"/>
          <p:cNvSpPr/>
          <p:nvPr/>
        </p:nvSpPr>
        <p:spPr>
          <a:xfrm>
            <a:off x="4579370" y="1802110"/>
            <a:ext cx="393591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168" name="Shape 1168"/>
          <p:cNvSpPr/>
          <p:nvPr/>
        </p:nvSpPr>
        <p:spPr>
          <a:xfrm>
            <a:off x="4445155" y="2473126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12</a:t>
            </a:r>
          </a:p>
        </p:txBody>
      </p:sp>
      <p:sp>
        <p:nvSpPr>
          <p:cNvPr id="1169" name="Shape 1169"/>
          <p:cNvSpPr/>
          <p:nvPr/>
        </p:nvSpPr>
        <p:spPr>
          <a:xfrm>
            <a:off x="5958948" y="1802110"/>
            <a:ext cx="283575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70" name="Shape 1170"/>
          <p:cNvSpPr/>
          <p:nvPr/>
        </p:nvSpPr>
        <p:spPr>
          <a:xfrm>
            <a:off x="5769726" y="2473126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171" name="Shape 1171"/>
          <p:cNvSpPr/>
          <p:nvPr/>
        </p:nvSpPr>
        <p:spPr>
          <a:xfrm>
            <a:off x="7283519" y="1787228"/>
            <a:ext cx="283575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172" name="Shape 1172"/>
          <p:cNvSpPr/>
          <p:nvPr/>
        </p:nvSpPr>
        <p:spPr>
          <a:xfrm>
            <a:off x="7094296" y="2458243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173" name="Shape 1173"/>
          <p:cNvSpPr/>
          <p:nvPr/>
        </p:nvSpPr>
        <p:spPr>
          <a:xfrm>
            <a:off x="8671792" y="1802110"/>
            <a:ext cx="306704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74" name="Shape 1174"/>
          <p:cNvSpPr/>
          <p:nvPr/>
        </p:nvSpPr>
        <p:spPr>
          <a:xfrm>
            <a:off x="8493121" y="2473126"/>
            <a:ext cx="699969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BCBCB"/>
                </a:solidFill>
              </a:rPr>
              <a:t>15</a:t>
            </a:r>
          </a:p>
        </p:txBody>
      </p:sp>
      <p:sp>
        <p:nvSpPr>
          <p:cNvPr id="1175" name="Shape 1175"/>
          <p:cNvSpPr/>
          <p:nvPr/>
        </p:nvSpPr>
        <p:spPr>
          <a:xfrm>
            <a:off x="2211864" y="3467496"/>
            <a:ext cx="513678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161616"/>
                </a:solidFill>
              </a:rPr>
              <a:t>Monday June 10, 2013</a:t>
            </a:r>
          </a:p>
        </p:txBody>
      </p:sp>
      <p:sp>
        <p:nvSpPr>
          <p:cNvPr id="1176" name="Shape 1176"/>
          <p:cNvSpPr/>
          <p:nvPr/>
        </p:nvSpPr>
        <p:spPr>
          <a:xfrm>
            <a:off x="1080197" y="4629845"/>
            <a:ext cx="277953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177" name="Shape 1177"/>
          <p:cNvSpPr/>
          <p:nvPr/>
        </p:nvSpPr>
        <p:spPr>
          <a:xfrm>
            <a:off x="1080197" y="6118126"/>
            <a:ext cx="277953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1622226" y="4869259"/>
            <a:ext cx="7917657" cy="1488282"/>
          </a:xfrm>
          <a:prstGeom prst="rect">
            <a:avLst/>
          </a:prstGeom>
          <a:solidFill>
            <a:srgbClr val="E0F8D5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>
                <a:solidFill>
                  <a:srgbClr val="6BB53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BB53F"/>
                </a:solidFill>
              </a:rPr>
              <a:t>Call with Barry</a:t>
            </a:r>
          </a:p>
        </p:txBody>
      </p:sp>
      <p:sp>
        <p:nvSpPr>
          <p:cNvPr id="1179" name="Shape 1179"/>
          <p:cNvSpPr/>
          <p:nvPr/>
        </p:nvSpPr>
        <p:spPr>
          <a:xfrm flipH="1">
            <a:off x="1604088" y="4853428"/>
            <a:ext cx="1" cy="1515601"/>
          </a:xfrm>
          <a:prstGeom prst="line">
            <a:avLst/>
          </a:prstGeom>
          <a:ln w="63500">
            <a:solidFill>
              <a:srgbClr val="9DE57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0" name="Shape 1180"/>
          <p:cNvSpPr/>
          <p:nvPr/>
        </p:nvSpPr>
        <p:spPr>
          <a:xfrm flipV="1">
            <a:off x="1413867" y="7383615"/>
            <a:ext cx="8095698" cy="840"/>
          </a:xfrm>
          <a:prstGeom prst="line">
            <a:avLst/>
          </a:prstGeom>
          <a:ln w="25400">
            <a:solidFill>
              <a:srgbClr val="FBDDD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1480839" y="7295157"/>
            <a:ext cx="17859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234678" y="7168554"/>
            <a:ext cx="113555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EF4832"/>
                </a:solidFill>
              </a:rPr>
              <a:t>9:41AM</a:t>
            </a:r>
          </a:p>
        </p:txBody>
      </p:sp>
      <p:sp>
        <p:nvSpPr>
          <p:cNvPr id="1183" name="Shape 1183"/>
          <p:cNvSpPr/>
          <p:nvPr/>
        </p:nvSpPr>
        <p:spPr>
          <a:xfrm>
            <a:off x="921332" y="7606407"/>
            <a:ext cx="451724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184" name="Shape 1184"/>
          <p:cNvSpPr/>
          <p:nvPr/>
        </p:nvSpPr>
        <p:spPr>
          <a:xfrm>
            <a:off x="921332" y="9094689"/>
            <a:ext cx="451724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85" name="Shape 1185"/>
          <p:cNvSpPr/>
          <p:nvPr/>
        </p:nvSpPr>
        <p:spPr>
          <a:xfrm>
            <a:off x="1622226" y="7845821"/>
            <a:ext cx="7917657" cy="1488283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Grattan St. Presentation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Studio K</a:t>
            </a:r>
          </a:p>
        </p:txBody>
      </p:sp>
      <p:sp>
        <p:nvSpPr>
          <p:cNvPr id="1186" name="Shape 1186"/>
          <p:cNvSpPr/>
          <p:nvPr/>
        </p:nvSpPr>
        <p:spPr>
          <a:xfrm flipH="1">
            <a:off x="1604088" y="7829991"/>
            <a:ext cx="1" cy="1515601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1095104" y="12071251"/>
            <a:ext cx="277952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188" name="Shape 1188"/>
          <p:cNvSpPr/>
          <p:nvPr/>
        </p:nvSpPr>
        <p:spPr>
          <a:xfrm>
            <a:off x="1095104" y="13559532"/>
            <a:ext cx="277952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189" name="Shape 1189"/>
          <p:cNvSpPr/>
          <p:nvPr/>
        </p:nvSpPr>
        <p:spPr>
          <a:xfrm>
            <a:off x="1095104" y="15047814"/>
            <a:ext cx="277952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190" name="Shape 1190"/>
          <p:cNvSpPr/>
          <p:nvPr/>
        </p:nvSpPr>
        <p:spPr>
          <a:xfrm>
            <a:off x="510667" y="10612735"/>
            <a:ext cx="862389" cy="44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2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61616"/>
                </a:solidFill>
              </a:rPr>
              <a:t>Noon</a:t>
            </a:r>
          </a:p>
        </p:txBody>
      </p:sp>
      <p:sp>
        <p:nvSpPr>
          <p:cNvPr id="1191" name="Shape 1191"/>
          <p:cNvSpPr/>
          <p:nvPr/>
        </p:nvSpPr>
        <p:spPr>
          <a:xfrm>
            <a:off x="1623846" y="10115186"/>
            <a:ext cx="7914409" cy="2162953"/>
          </a:xfrm>
          <a:prstGeom prst="rect">
            <a:avLst/>
          </a:prstGeom>
          <a:solidFill>
            <a:srgbClr val="F8D3DF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>
                <a:solidFill>
                  <a:srgbClr val="B442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B44259"/>
                </a:solidFill>
              </a:rPr>
              <a:t>Team Lunch</a:t>
            </a:r>
          </a:p>
        </p:txBody>
      </p:sp>
      <p:sp>
        <p:nvSpPr>
          <p:cNvPr id="1192" name="Shape 1192"/>
          <p:cNvSpPr/>
          <p:nvPr/>
        </p:nvSpPr>
        <p:spPr>
          <a:xfrm flipH="1">
            <a:off x="1605716" y="10092178"/>
            <a:ext cx="1" cy="2202657"/>
          </a:xfrm>
          <a:prstGeom prst="line">
            <a:avLst/>
          </a:prstGeom>
          <a:ln w="63500">
            <a:solidFill>
              <a:srgbClr val="ED5C85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Shape 1193"/>
          <p:cNvSpPr/>
          <p:nvPr/>
        </p:nvSpPr>
        <p:spPr>
          <a:xfrm flipV="1">
            <a:off x="1611046" y="10820490"/>
            <a:ext cx="7898519" cy="1057"/>
          </a:xfrm>
          <a:prstGeom prst="line">
            <a:avLst/>
          </a:prstGeom>
          <a:ln w="25400">
            <a:solidFill>
              <a:srgbClr val="EF6A8F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1622226" y="12340431"/>
            <a:ext cx="7917657" cy="1488282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Debriefing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47</a:t>
            </a:r>
          </a:p>
        </p:txBody>
      </p:sp>
      <p:sp>
        <p:nvSpPr>
          <p:cNvPr id="1195" name="Shape 1195"/>
          <p:cNvSpPr/>
          <p:nvPr/>
        </p:nvSpPr>
        <p:spPr>
          <a:xfrm flipH="1">
            <a:off x="1604088" y="12324601"/>
            <a:ext cx="1" cy="1515601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1622226" y="14572853"/>
            <a:ext cx="7917657" cy="1488282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C8EC9"/>
                </a:solidFill>
              </a:rPr>
              <a:t>Weekly Staff Meeting</a:t>
            </a:r>
          </a:p>
        </p:txBody>
      </p:sp>
      <p:sp>
        <p:nvSpPr>
          <p:cNvPr id="1197" name="Shape 1197"/>
          <p:cNvSpPr/>
          <p:nvPr/>
        </p:nvSpPr>
        <p:spPr>
          <a:xfrm flipH="1">
            <a:off x="1604088" y="14557023"/>
            <a:ext cx="1" cy="1515601"/>
          </a:xfrm>
          <a:prstGeom prst="line">
            <a:avLst/>
          </a:prstGeom>
          <a:ln w="635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29765" y="15674181"/>
            <a:ext cx="9525001" cy="126504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233237" y="15941476"/>
            <a:ext cx="149339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526835" y="15941476"/>
            <a:ext cx="246745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187816" y="15941476"/>
            <a:ext cx="21106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202" name="Shape 1202"/>
          <p:cNvSpPr/>
          <p:nvPr/>
        </p:nvSpPr>
        <p:spPr>
          <a:xfrm>
            <a:off x="2674" y="15647844"/>
            <a:ext cx="9526168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0" y="-12304"/>
            <a:ext cx="9525000" cy="16981290"/>
          </a:xfrm>
          <a:prstGeom prst="roundRect">
            <a:avLst>
              <a:gd name="adj" fmla="val 0"/>
            </a:avLst>
          </a:prstGeom>
          <a:solidFill>
            <a:srgbClr val="313131">
              <a:alpha val="438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3184921" y="821134"/>
            <a:ext cx="3080744" cy="818556"/>
          </a:xfrm>
          <a:prstGeom prst="rect">
            <a:avLst/>
          </a:prstGeom>
          <a:solidFill>
            <a:srgbClr val="CCCCCC">
              <a:alpha val="50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3000"/>
              <a:t>all</a:t>
            </a:r>
          </a:p>
        </p:txBody>
      </p:sp>
      <p:sp>
        <p:nvSpPr>
          <p:cNvPr id="1206" name="Shape 1206"/>
          <p:cNvSpPr/>
          <p:nvPr/>
        </p:nvSpPr>
        <p:spPr>
          <a:xfrm>
            <a:off x="178593" y="791368"/>
            <a:ext cx="9108282" cy="863204"/>
          </a:xfrm>
          <a:prstGeom prst="roundRect">
            <a:avLst>
              <a:gd name="adj" fmla="val 14626"/>
            </a:avLst>
          </a:prstGeom>
          <a:ln w="38100">
            <a:solidFill>
              <a:srgbClr val="CACACA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14882" y="2026642"/>
            <a:ext cx="9510118" cy="982266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         Messages</a:t>
            </a:r>
          </a:p>
        </p:txBody>
      </p:sp>
      <p:grpSp>
        <p:nvGrpSpPr>
          <p:cNvPr id="1212" name="Group 1212"/>
          <p:cNvGrpSpPr/>
          <p:nvPr/>
        </p:nvGrpSpPr>
        <p:grpSpPr>
          <a:xfrm>
            <a:off x="8427707" y="2245005"/>
            <a:ext cx="586458" cy="586458"/>
            <a:chOff x="271" y="0"/>
            <a:chExt cx="586457" cy="586457"/>
          </a:xfrm>
        </p:grpSpPr>
        <p:sp>
          <p:nvSpPr>
            <p:cNvPr id="1208" name="Shape 1208"/>
            <p:cNvSpPr/>
            <p:nvPr/>
          </p:nvSpPr>
          <p:spPr>
            <a:xfrm>
              <a:off x="18559" y="19761"/>
              <a:ext cx="550665" cy="55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11" name="Group 1211"/>
            <p:cNvGrpSpPr/>
            <p:nvPr/>
          </p:nvGrpSpPr>
          <p:grpSpPr>
            <a:xfrm rot="2700000">
              <a:off x="86156" y="85884"/>
              <a:ext cx="414689" cy="414689"/>
              <a:chOff x="0" y="0"/>
              <a:chExt cx="414687" cy="414687"/>
            </a:xfrm>
          </p:grpSpPr>
          <p:sp>
            <p:nvSpPr>
              <p:cNvPr id="1209" name="Shape 1209"/>
              <p:cNvSpPr/>
              <p:nvPr/>
            </p:nvSpPr>
            <p:spPr>
              <a:xfrm flipH="1">
                <a:off x="210197" y="-1"/>
                <a:ext cx="1649" cy="41468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10" name="Shape 1210"/>
              <p:cNvSpPr/>
              <p:nvPr/>
            </p:nvSpPr>
            <p:spPr>
              <a:xfrm flipV="1">
                <a:off x="0" y="206904"/>
                <a:ext cx="414688" cy="16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215" name="Group 1215"/>
          <p:cNvGrpSpPr/>
          <p:nvPr/>
        </p:nvGrpSpPr>
        <p:grpSpPr>
          <a:xfrm>
            <a:off x="446484" y="2220118"/>
            <a:ext cx="595313" cy="595314"/>
            <a:chOff x="0" y="0"/>
            <a:chExt cx="595312" cy="595313"/>
          </a:xfrm>
        </p:grpSpPr>
        <p:sp>
          <p:nvSpPr>
            <p:cNvPr id="1213" name="Shape 1213"/>
            <p:cNvSpPr/>
            <p:nvPr/>
          </p:nvSpPr>
          <p:spPr>
            <a:xfrm>
              <a:off x="0" y="0"/>
              <a:ext cx="595313" cy="595314"/>
            </a:xfrm>
            <a:prstGeom prst="roundRect">
              <a:avLst>
                <a:gd name="adj" fmla="val 15586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82953" y="97592"/>
              <a:ext cx="429420" cy="361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46" y="0"/>
                  </a:moveTo>
                  <a:cubicBezTo>
                    <a:pt x="3466" y="0"/>
                    <a:pt x="0" y="4121"/>
                    <a:pt x="0" y="9210"/>
                  </a:cubicBezTo>
                  <a:lnTo>
                    <a:pt x="0" y="12390"/>
                  </a:lnTo>
                  <a:cubicBezTo>
                    <a:pt x="0" y="14540"/>
                    <a:pt x="719" y="16425"/>
                    <a:pt x="1757" y="17992"/>
                  </a:cubicBezTo>
                  <a:lnTo>
                    <a:pt x="1497" y="20769"/>
                  </a:lnTo>
                  <a:lnTo>
                    <a:pt x="4572" y="20722"/>
                  </a:lnTo>
                  <a:cubicBezTo>
                    <a:pt x="5548" y="21249"/>
                    <a:pt x="6604" y="21600"/>
                    <a:pt x="7746" y="21600"/>
                  </a:cubicBezTo>
                  <a:lnTo>
                    <a:pt x="13854" y="21600"/>
                  </a:lnTo>
                  <a:cubicBezTo>
                    <a:pt x="18134" y="21600"/>
                    <a:pt x="21600" y="17479"/>
                    <a:pt x="21600" y="12390"/>
                  </a:cubicBezTo>
                  <a:lnTo>
                    <a:pt x="21600" y="9210"/>
                  </a:lnTo>
                  <a:cubicBezTo>
                    <a:pt x="21600" y="4121"/>
                    <a:pt x="18134" y="0"/>
                    <a:pt x="13854" y="0"/>
                  </a:cubicBezTo>
                  <a:lnTo>
                    <a:pt x="774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6" name="Shape 1216"/>
          <p:cNvSpPr/>
          <p:nvPr/>
        </p:nvSpPr>
        <p:spPr>
          <a:xfrm>
            <a:off x="1324570" y="3298824"/>
            <a:ext cx="5084436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28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Definitely.</a:t>
            </a:r>
          </a:p>
        </p:txBody>
      </p:sp>
      <p:sp>
        <p:nvSpPr>
          <p:cNvPr id="1217" name="Shape 1217"/>
          <p:cNvSpPr/>
          <p:nvPr/>
        </p:nvSpPr>
        <p:spPr>
          <a:xfrm>
            <a:off x="1324570" y="5256212"/>
            <a:ext cx="7171172" cy="193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28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fact, you might recognize one of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them.</a:t>
            </a:r>
          </a:p>
        </p:txBody>
      </p:sp>
      <p:sp>
        <p:nvSpPr>
          <p:cNvPr id="1218" name="Shape 1218"/>
          <p:cNvSpPr/>
          <p:nvPr/>
        </p:nvSpPr>
        <p:spPr>
          <a:xfrm>
            <a:off x="14882" y="7667228"/>
            <a:ext cx="9510118" cy="982266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         Calendar</a:t>
            </a:r>
          </a:p>
        </p:txBody>
      </p:sp>
      <p:grpSp>
        <p:nvGrpSpPr>
          <p:cNvPr id="1223" name="Group 1223"/>
          <p:cNvGrpSpPr/>
          <p:nvPr/>
        </p:nvGrpSpPr>
        <p:grpSpPr>
          <a:xfrm>
            <a:off x="8427707" y="7885591"/>
            <a:ext cx="586458" cy="586458"/>
            <a:chOff x="271" y="0"/>
            <a:chExt cx="586457" cy="586457"/>
          </a:xfrm>
        </p:grpSpPr>
        <p:sp>
          <p:nvSpPr>
            <p:cNvPr id="1219" name="Shape 1219"/>
            <p:cNvSpPr/>
            <p:nvPr/>
          </p:nvSpPr>
          <p:spPr>
            <a:xfrm>
              <a:off x="18559" y="19761"/>
              <a:ext cx="550665" cy="55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2" name="Group 1222"/>
            <p:cNvGrpSpPr/>
            <p:nvPr/>
          </p:nvGrpSpPr>
          <p:grpSpPr>
            <a:xfrm rot="2700000">
              <a:off x="86156" y="85884"/>
              <a:ext cx="414689" cy="414689"/>
              <a:chOff x="0" y="0"/>
              <a:chExt cx="414687" cy="414687"/>
            </a:xfrm>
          </p:grpSpPr>
          <p:sp>
            <p:nvSpPr>
              <p:cNvPr id="1220" name="Shape 1220"/>
              <p:cNvSpPr/>
              <p:nvPr/>
            </p:nvSpPr>
            <p:spPr>
              <a:xfrm flipH="1">
                <a:off x="210197" y="-1"/>
                <a:ext cx="1649" cy="41468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1" name="Shape 1221"/>
              <p:cNvSpPr/>
              <p:nvPr/>
            </p:nvSpPr>
            <p:spPr>
              <a:xfrm flipV="1">
                <a:off x="0" y="206904"/>
                <a:ext cx="414688" cy="16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24" name="Shape 1224"/>
          <p:cNvSpPr/>
          <p:nvPr/>
        </p:nvSpPr>
        <p:spPr>
          <a:xfrm>
            <a:off x="14882" y="11298634"/>
            <a:ext cx="9510118" cy="982266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         Game Center</a:t>
            </a:r>
          </a:p>
        </p:txBody>
      </p:sp>
      <p:grpSp>
        <p:nvGrpSpPr>
          <p:cNvPr id="1229" name="Group 1229"/>
          <p:cNvGrpSpPr/>
          <p:nvPr/>
        </p:nvGrpSpPr>
        <p:grpSpPr>
          <a:xfrm>
            <a:off x="8427707" y="11516997"/>
            <a:ext cx="586458" cy="586458"/>
            <a:chOff x="271" y="0"/>
            <a:chExt cx="586457" cy="586457"/>
          </a:xfrm>
        </p:grpSpPr>
        <p:sp>
          <p:nvSpPr>
            <p:cNvPr id="1225" name="Shape 1225"/>
            <p:cNvSpPr/>
            <p:nvPr/>
          </p:nvSpPr>
          <p:spPr>
            <a:xfrm>
              <a:off x="18559" y="19761"/>
              <a:ext cx="550665" cy="55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8" name="Group 1228"/>
            <p:cNvGrpSpPr/>
            <p:nvPr/>
          </p:nvGrpSpPr>
          <p:grpSpPr>
            <a:xfrm rot="2700000">
              <a:off x="86156" y="85884"/>
              <a:ext cx="414689" cy="414689"/>
              <a:chOff x="0" y="0"/>
              <a:chExt cx="414687" cy="414687"/>
            </a:xfrm>
          </p:grpSpPr>
          <p:sp>
            <p:nvSpPr>
              <p:cNvPr id="1226" name="Shape 1226"/>
              <p:cNvSpPr/>
              <p:nvPr/>
            </p:nvSpPr>
            <p:spPr>
              <a:xfrm flipH="1">
                <a:off x="210197" y="-1"/>
                <a:ext cx="1649" cy="41468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 flipV="1">
                <a:off x="0" y="206904"/>
                <a:ext cx="414688" cy="16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30" name="Shape 1230"/>
          <p:cNvSpPr/>
          <p:nvPr/>
        </p:nvSpPr>
        <p:spPr>
          <a:xfrm>
            <a:off x="1324570" y="8939708"/>
            <a:ext cx="8200430" cy="191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Script with Sebastian</a:t>
            </a:r>
            <a:endParaRPr sz="2800">
              <a:solidFill>
                <a:srgbClr val="C0C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Invitation from Sebastian Bauer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Today, 3:00 PM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309687" y="12608321"/>
            <a:ext cx="6459142" cy="193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28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dbecker3 (Dave Becker) has accepted your friend request.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1324570" y="15195153"/>
            <a:ext cx="440465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28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2h ago</a:t>
            </a:r>
          </a:p>
        </p:txBody>
      </p:sp>
      <p:sp>
        <p:nvSpPr>
          <p:cNvPr id="1233" name="Shape 1233"/>
          <p:cNvSpPr/>
          <p:nvPr/>
        </p:nvSpPr>
        <p:spPr>
          <a:xfrm>
            <a:off x="1384916" y="4973438"/>
            <a:ext cx="8076249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4" name="Shape 1234"/>
          <p:cNvSpPr/>
          <p:nvPr/>
        </p:nvSpPr>
        <p:spPr>
          <a:xfrm>
            <a:off x="1384916" y="14930040"/>
            <a:ext cx="8076249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-33438" y="15942071"/>
            <a:ext cx="9494605" cy="2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50" name="Group 1250"/>
          <p:cNvGrpSpPr/>
          <p:nvPr/>
        </p:nvGrpSpPr>
        <p:grpSpPr>
          <a:xfrm>
            <a:off x="178593" y="89314"/>
            <a:ext cx="9172900" cy="511141"/>
            <a:chOff x="0" y="7111"/>
            <a:chExt cx="9172899" cy="511140"/>
          </a:xfrm>
        </p:grpSpPr>
        <p:sp>
          <p:nvSpPr>
            <p:cNvPr id="1236" name="Shape 1236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FFFFFF"/>
                  </a:solidFill>
                </a:rPr>
                <a:t>9:41 AM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FFFFFF"/>
                  </a:solidFill>
                </a:rPr>
                <a:t>100%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253" name="Group 1253"/>
          <p:cNvGrpSpPr/>
          <p:nvPr/>
        </p:nvGrpSpPr>
        <p:grpSpPr>
          <a:xfrm rot="10800000">
            <a:off x="4176105" y="16174457"/>
            <a:ext cx="1176035" cy="361758"/>
            <a:chOff x="0" y="0"/>
            <a:chExt cx="1176033" cy="361756"/>
          </a:xfrm>
        </p:grpSpPr>
        <p:sp>
          <p:nvSpPr>
            <p:cNvPr id="1251" name="Shape 1251"/>
            <p:cNvSpPr/>
            <p:nvPr/>
          </p:nvSpPr>
          <p:spPr>
            <a:xfrm rot="784217">
              <a:off x="14884" y="76716"/>
              <a:ext cx="669728" cy="208360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 rot="20773949">
              <a:off x="491134" y="76698"/>
              <a:ext cx="669728" cy="208360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54" name="Shape 1254"/>
          <p:cNvSpPr/>
          <p:nvPr/>
        </p:nvSpPr>
        <p:spPr>
          <a:xfrm>
            <a:off x="1163781" y="947638"/>
            <a:ext cx="1035954" cy="55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today</a:t>
            </a:r>
          </a:p>
        </p:txBody>
      </p:sp>
      <p:sp>
        <p:nvSpPr>
          <p:cNvPr id="1255" name="Shape 1255"/>
          <p:cNvSpPr/>
          <p:nvPr/>
        </p:nvSpPr>
        <p:spPr>
          <a:xfrm>
            <a:off x="7345436" y="947638"/>
            <a:ext cx="1293269" cy="55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missed</a:t>
            </a:r>
          </a:p>
        </p:txBody>
      </p:sp>
      <p:grpSp>
        <p:nvGrpSpPr>
          <p:cNvPr id="1260" name="Group 1260"/>
          <p:cNvGrpSpPr/>
          <p:nvPr/>
        </p:nvGrpSpPr>
        <p:grpSpPr>
          <a:xfrm>
            <a:off x="386953" y="11588849"/>
            <a:ext cx="714376" cy="476251"/>
            <a:chOff x="0" y="0"/>
            <a:chExt cx="714375" cy="476250"/>
          </a:xfrm>
        </p:grpSpPr>
        <p:sp>
          <p:nvSpPr>
            <p:cNvPr id="1256" name="Shape 1256"/>
            <p:cNvSpPr/>
            <p:nvPr/>
          </p:nvSpPr>
          <p:spPr>
            <a:xfrm>
              <a:off x="319218" y="17111"/>
              <a:ext cx="233439" cy="23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8000"/>
                  </a:srgbClr>
                </a:gs>
                <a:gs pos="15193">
                  <a:srgbClr val="FCC23F">
                    <a:alpha val="88000"/>
                  </a:srgbClr>
                </a:gs>
                <a:gs pos="31069">
                  <a:srgbClr val="F8A43B">
                    <a:alpha val="88000"/>
                  </a:srgbClr>
                </a:gs>
                <a:gs pos="52708">
                  <a:srgbClr val="F9A73B">
                    <a:alpha val="88000"/>
                  </a:srgbClr>
                </a:gs>
                <a:gs pos="79432">
                  <a:srgbClr val="FCC13F">
                    <a:alpha val="88000"/>
                  </a:srgbClr>
                </a:gs>
                <a:gs pos="99967">
                  <a:srgbClr val="FDCF41">
                    <a:alpha val="88000"/>
                  </a:srgbClr>
                </a:gs>
              </a:gsLst>
              <a:lin ang="5400000" scaled="0"/>
            </a:gradFill>
            <a:ln w="12700" cap="flat">
              <a:solidFill>
                <a:srgbClr val="E7C89F">
                  <a:alpha val="88000"/>
                </a:srgbClr>
              </a:solidFill>
              <a:prstDash val="solid"/>
              <a:miter lim="400000"/>
            </a:ln>
            <a:effectLst>
              <a:outerShdw blurRad="88900" dir="5400000" rotWithShape="0">
                <a:srgbClr val="FCDAAE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236250" y="202477"/>
              <a:ext cx="270001" cy="273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9000"/>
                  </a:srgbClr>
                </a:gs>
                <a:gs pos="15193">
                  <a:srgbClr val="E774EA">
                    <a:alpha val="89000"/>
                  </a:srgbClr>
                </a:gs>
                <a:gs pos="30701">
                  <a:srgbClr val="DC71E7">
                    <a:alpha val="89000"/>
                  </a:srgbClr>
                </a:gs>
                <a:gs pos="52708">
                  <a:srgbClr val="C16FEB">
                    <a:alpha val="89000"/>
                  </a:srgbClr>
                </a:gs>
                <a:gs pos="79432">
                  <a:srgbClr val="B36DEC">
                    <a:alpha val="89000"/>
                  </a:srgbClr>
                </a:gs>
                <a:gs pos="99967">
                  <a:srgbClr val="906EF9">
                    <a:alpha val="89000"/>
                  </a:srgbClr>
                </a:gs>
              </a:gsLst>
              <a:lin ang="5400000" scaled="0"/>
            </a:gradFill>
            <a:ln w="12700" cap="flat">
              <a:solidFill>
                <a:srgbClr val="9F83FA">
                  <a:alpha val="89000"/>
                </a:srgbClr>
              </a:solidFill>
              <a:prstDash val="solid"/>
              <a:miter lim="400000"/>
            </a:ln>
            <a:effectLst>
              <a:outerShdw blurRad="88900" dir="5400000" rotWithShape="0">
                <a:srgbClr val="9F83FA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-1" y="0"/>
              <a:ext cx="354376" cy="35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E679F8">
                    <a:alpha val="77000"/>
                  </a:srgbClr>
                </a:gs>
                <a:gs pos="32051">
                  <a:srgbClr val="EB61AF">
                    <a:alpha val="77000"/>
                  </a:srgbClr>
                </a:gs>
                <a:gs pos="52708">
                  <a:srgbClr val="EC5892">
                    <a:alpha val="77000"/>
                  </a:srgbClr>
                </a:gs>
                <a:gs pos="79432">
                  <a:srgbClr val="EE4F66">
                    <a:alpha val="77000"/>
                  </a:srgbClr>
                </a:gs>
                <a:gs pos="100000">
                  <a:srgbClr val="F2774F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ECA3F5">
                  <a:alpha val="77000"/>
                </a:srgbClr>
              </a:solidFill>
              <a:prstDash val="solid"/>
              <a:miter lim="400000"/>
            </a:ln>
            <a:effectLst>
              <a:outerShdw blurRad="88900" dir="5400000" rotWithShape="0">
                <a:srgbClr val="ECA3F5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44375" y="122626"/>
              <a:ext cx="270001" cy="273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AABBF7">
                    <a:alpha val="77000"/>
                  </a:srgbClr>
                </a:gs>
                <a:gs pos="32051">
                  <a:srgbClr val="5399F4">
                    <a:alpha val="77000"/>
                  </a:srgbClr>
                </a:gs>
                <a:gs pos="52708">
                  <a:srgbClr val="28A9F9">
                    <a:alpha val="77000"/>
                  </a:srgbClr>
                </a:gs>
                <a:gs pos="79432">
                  <a:srgbClr val="35C0F9">
                    <a:alpha val="77000"/>
                  </a:srgbClr>
                </a:gs>
                <a:gs pos="99967">
                  <a:srgbClr val="6BDAEB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B1AEF4">
                  <a:alpha val="77000"/>
                </a:srgbClr>
              </a:solidFill>
              <a:prstDash val="solid"/>
              <a:miter lim="400000"/>
            </a:ln>
            <a:effectLst>
              <a:outerShdw blurRad="88900" dir="5400000" rotWithShape="0">
                <a:srgbClr val="B1AEF4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65" name="Group 1265"/>
          <p:cNvGrpSpPr/>
          <p:nvPr/>
        </p:nvGrpSpPr>
        <p:grpSpPr>
          <a:xfrm>
            <a:off x="514387" y="7910934"/>
            <a:ext cx="461368" cy="476251"/>
            <a:chOff x="0" y="0"/>
            <a:chExt cx="461367" cy="476250"/>
          </a:xfrm>
        </p:grpSpPr>
        <p:sp>
          <p:nvSpPr>
            <p:cNvPr id="1261" name="Shape 1261"/>
            <p:cNvSpPr/>
            <p:nvPr/>
          </p:nvSpPr>
          <p:spPr>
            <a:xfrm>
              <a:off x="291254" y="0"/>
              <a:ext cx="28353" cy="67297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0" y="41412"/>
              <a:ext cx="461368" cy="5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15174" y="0"/>
                  </a:lnTo>
                  <a:lnTo>
                    <a:pt x="15174" y="14400"/>
                  </a:lnTo>
                  <a:lnTo>
                    <a:pt x="13296" y="14400"/>
                  </a:lnTo>
                  <a:lnTo>
                    <a:pt x="13296" y="0"/>
                  </a:lnTo>
                  <a:lnTo>
                    <a:pt x="7872" y="0"/>
                  </a:lnTo>
                  <a:lnTo>
                    <a:pt x="7872" y="14400"/>
                  </a:lnTo>
                  <a:lnTo>
                    <a:pt x="5993" y="14400"/>
                  </a:lnTo>
                  <a:lnTo>
                    <a:pt x="5993" y="0"/>
                  </a:lnTo>
                  <a:lnTo>
                    <a:pt x="939" y="0"/>
                  </a:lnTo>
                  <a:cubicBezTo>
                    <a:pt x="421" y="0"/>
                    <a:pt x="0" y="3233"/>
                    <a:pt x="0" y="72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7200"/>
                  </a:lnTo>
                  <a:cubicBezTo>
                    <a:pt x="21600" y="3233"/>
                    <a:pt x="21180" y="0"/>
                    <a:pt x="206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0" y="111297"/>
              <a:ext cx="461368" cy="36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00"/>
                  </a:moveTo>
                  <a:cubicBezTo>
                    <a:pt x="0" y="21064"/>
                    <a:pt x="421" y="21600"/>
                    <a:pt x="939" y="21600"/>
                  </a:cubicBezTo>
                  <a:lnTo>
                    <a:pt x="20661" y="21600"/>
                  </a:lnTo>
                  <a:cubicBezTo>
                    <a:pt x="21180" y="21600"/>
                    <a:pt x="21600" y="21064"/>
                    <a:pt x="21600" y="2040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20400"/>
                  </a:lnTo>
                  <a:close/>
                  <a:moveTo>
                    <a:pt x="15965" y="2400"/>
                  </a:moveTo>
                  <a:lnTo>
                    <a:pt x="19722" y="2400"/>
                  </a:lnTo>
                  <a:lnTo>
                    <a:pt x="19722" y="7200"/>
                  </a:lnTo>
                  <a:lnTo>
                    <a:pt x="15965" y="7200"/>
                  </a:lnTo>
                  <a:lnTo>
                    <a:pt x="15965" y="2400"/>
                  </a:lnTo>
                  <a:close/>
                  <a:moveTo>
                    <a:pt x="15965" y="8400"/>
                  </a:moveTo>
                  <a:lnTo>
                    <a:pt x="19722" y="8400"/>
                  </a:lnTo>
                  <a:lnTo>
                    <a:pt x="19722" y="13200"/>
                  </a:lnTo>
                  <a:lnTo>
                    <a:pt x="15965" y="13200"/>
                  </a:lnTo>
                  <a:lnTo>
                    <a:pt x="15965" y="8400"/>
                  </a:lnTo>
                  <a:close/>
                  <a:moveTo>
                    <a:pt x="15965" y="14400"/>
                  </a:moveTo>
                  <a:lnTo>
                    <a:pt x="19722" y="14400"/>
                  </a:lnTo>
                  <a:lnTo>
                    <a:pt x="19722" y="19200"/>
                  </a:lnTo>
                  <a:lnTo>
                    <a:pt x="15965" y="19200"/>
                  </a:lnTo>
                  <a:lnTo>
                    <a:pt x="15965" y="14400"/>
                  </a:lnTo>
                  <a:close/>
                  <a:moveTo>
                    <a:pt x="11270" y="2400"/>
                  </a:moveTo>
                  <a:lnTo>
                    <a:pt x="15026" y="2400"/>
                  </a:lnTo>
                  <a:lnTo>
                    <a:pt x="15026" y="7200"/>
                  </a:lnTo>
                  <a:lnTo>
                    <a:pt x="11270" y="7200"/>
                  </a:lnTo>
                  <a:lnTo>
                    <a:pt x="11270" y="2400"/>
                  </a:lnTo>
                  <a:close/>
                  <a:moveTo>
                    <a:pt x="11270" y="8400"/>
                  </a:moveTo>
                  <a:lnTo>
                    <a:pt x="15026" y="8400"/>
                  </a:lnTo>
                  <a:lnTo>
                    <a:pt x="15026" y="13200"/>
                  </a:lnTo>
                  <a:lnTo>
                    <a:pt x="11270" y="13200"/>
                  </a:lnTo>
                  <a:lnTo>
                    <a:pt x="11270" y="8400"/>
                  </a:lnTo>
                  <a:close/>
                  <a:moveTo>
                    <a:pt x="11270" y="14400"/>
                  </a:moveTo>
                  <a:lnTo>
                    <a:pt x="15026" y="14400"/>
                  </a:lnTo>
                  <a:lnTo>
                    <a:pt x="15026" y="19200"/>
                  </a:lnTo>
                  <a:lnTo>
                    <a:pt x="11270" y="19200"/>
                  </a:lnTo>
                  <a:lnTo>
                    <a:pt x="11270" y="14400"/>
                  </a:lnTo>
                  <a:close/>
                  <a:moveTo>
                    <a:pt x="6574" y="2400"/>
                  </a:moveTo>
                  <a:lnTo>
                    <a:pt x="10330" y="2400"/>
                  </a:lnTo>
                  <a:lnTo>
                    <a:pt x="10330" y="7200"/>
                  </a:lnTo>
                  <a:lnTo>
                    <a:pt x="6574" y="7200"/>
                  </a:lnTo>
                  <a:lnTo>
                    <a:pt x="6574" y="2400"/>
                  </a:lnTo>
                  <a:close/>
                  <a:moveTo>
                    <a:pt x="6574" y="8400"/>
                  </a:moveTo>
                  <a:lnTo>
                    <a:pt x="10330" y="8400"/>
                  </a:lnTo>
                  <a:lnTo>
                    <a:pt x="10330" y="13200"/>
                  </a:lnTo>
                  <a:lnTo>
                    <a:pt x="6574" y="13200"/>
                  </a:lnTo>
                  <a:lnTo>
                    <a:pt x="6574" y="8400"/>
                  </a:lnTo>
                  <a:close/>
                  <a:moveTo>
                    <a:pt x="6574" y="14400"/>
                  </a:moveTo>
                  <a:lnTo>
                    <a:pt x="10330" y="14400"/>
                  </a:lnTo>
                  <a:lnTo>
                    <a:pt x="10330" y="19200"/>
                  </a:lnTo>
                  <a:lnTo>
                    <a:pt x="6574" y="19200"/>
                  </a:lnTo>
                  <a:lnTo>
                    <a:pt x="6574" y="14400"/>
                  </a:lnTo>
                  <a:close/>
                  <a:moveTo>
                    <a:pt x="1878" y="2400"/>
                  </a:moveTo>
                  <a:lnTo>
                    <a:pt x="5635" y="2400"/>
                  </a:lnTo>
                  <a:lnTo>
                    <a:pt x="5635" y="7200"/>
                  </a:lnTo>
                  <a:lnTo>
                    <a:pt x="1878" y="7200"/>
                  </a:lnTo>
                  <a:lnTo>
                    <a:pt x="1878" y="2400"/>
                  </a:lnTo>
                  <a:close/>
                  <a:moveTo>
                    <a:pt x="1878" y="8400"/>
                  </a:moveTo>
                  <a:lnTo>
                    <a:pt x="5635" y="8400"/>
                  </a:lnTo>
                  <a:lnTo>
                    <a:pt x="5635" y="13200"/>
                  </a:lnTo>
                  <a:lnTo>
                    <a:pt x="1878" y="13200"/>
                  </a:lnTo>
                  <a:lnTo>
                    <a:pt x="1878" y="8400"/>
                  </a:lnTo>
                  <a:close/>
                  <a:moveTo>
                    <a:pt x="1878" y="14400"/>
                  </a:moveTo>
                  <a:lnTo>
                    <a:pt x="5635" y="14400"/>
                  </a:lnTo>
                  <a:lnTo>
                    <a:pt x="5635" y="19200"/>
                  </a:lnTo>
                  <a:lnTo>
                    <a:pt x="1878" y="19200"/>
                  </a:lnTo>
                  <a:lnTo>
                    <a:pt x="1878" y="14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34028" y="0"/>
              <a:ext cx="28353" cy="67297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/>
        </p:nvSpPr>
        <p:spPr>
          <a:xfrm>
            <a:off x="-29766" y="-27186"/>
            <a:ext cx="9525001" cy="1279922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68" name="306266_10150279497677333_158658_n.jpg"/>
          <p:cNvPicPr/>
          <p:nvPr/>
        </p:nvPicPr>
        <p:blipFill rotWithShape="1">
          <a:blip r:embed="rId2">
            <a:extLst/>
          </a:blip>
          <a:srcRect l="14908" t="22244" r="7610"/>
          <a:stretch/>
        </p:blipFill>
        <p:spPr>
          <a:xfrm>
            <a:off x="-29766" y="1186062"/>
            <a:ext cx="9525001" cy="12799831"/>
          </a:xfrm>
          <a:prstGeom prst="rect">
            <a:avLst/>
          </a:prstGeom>
          <a:ln w="12700">
            <a:miter lim="400000"/>
          </a:ln>
          <a:effectLst>
            <a:outerShdw blurRad="114300" dist="381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69" name="Shape 1269"/>
          <p:cNvSpPr/>
          <p:nvPr/>
        </p:nvSpPr>
        <p:spPr>
          <a:xfrm>
            <a:off x="-29766" y="13992423"/>
            <a:ext cx="9525001" cy="3021212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305097" y="421158"/>
            <a:ext cx="431603" cy="58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841531" y="418162"/>
            <a:ext cx="995844" cy="44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 u t o</a:t>
            </a:r>
          </a:p>
        </p:txBody>
      </p:sp>
      <p:sp>
        <p:nvSpPr>
          <p:cNvPr id="1272" name="Shape 1272"/>
          <p:cNvSpPr/>
          <p:nvPr/>
        </p:nvSpPr>
        <p:spPr>
          <a:xfrm>
            <a:off x="8385374" y="381757"/>
            <a:ext cx="803673" cy="580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275" name="Group 1275"/>
          <p:cNvGrpSpPr/>
          <p:nvPr/>
        </p:nvGrpSpPr>
        <p:grpSpPr>
          <a:xfrm>
            <a:off x="8570639" y="498363"/>
            <a:ext cx="431602" cy="372071"/>
            <a:chOff x="0" y="0"/>
            <a:chExt cx="431601" cy="372069"/>
          </a:xfrm>
        </p:grpSpPr>
        <p:sp>
          <p:nvSpPr>
            <p:cNvPr id="1273" name="Shape 1273"/>
            <p:cNvSpPr/>
            <p:nvPr/>
          </p:nvSpPr>
          <p:spPr>
            <a:xfrm>
              <a:off x="0" y="96856"/>
              <a:ext cx="334774" cy="27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193" y="16087"/>
                  </a:moveTo>
                  <a:cubicBezTo>
                    <a:pt x="17641" y="17439"/>
                    <a:pt x="15827" y="18117"/>
                    <a:pt x="13972" y="18085"/>
                  </a:cubicBezTo>
                  <a:cubicBezTo>
                    <a:pt x="13727" y="18082"/>
                    <a:pt x="13483" y="18067"/>
                    <a:pt x="13242" y="18040"/>
                  </a:cubicBezTo>
                  <a:cubicBezTo>
                    <a:pt x="13144" y="18028"/>
                    <a:pt x="13045" y="18009"/>
                    <a:pt x="12947" y="17993"/>
                  </a:cubicBezTo>
                  <a:cubicBezTo>
                    <a:pt x="12757" y="17963"/>
                    <a:pt x="12569" y="17930"/>
                    <a:pt x="12383" y="17886"/>
                  </a:cubicBezTo>
                  <a:cubicBezTo>
                    <a:pt x="12269" y="17859"/>
                    <a:pt x="12158" y="17823"/>
                    <a:pt x="12046" y="17790"/>
                  </a:cubicBezTo>
                  <a:cubicBezTo>
                    <a:pt x="11866" y="17737"/>
                    <a:pt x="11685" y="17684"/>
                    <a:pt x="11508" y="17618"/>
                  </a:cubicBezTo>
                  <a:cubicBezTo>
                    <a:pt x="11423" y="17587"/>
                    <a:pt x="11340" y="17548"/>
                    <a:pt x="11256" y="17513"/>
                  </a:cubicBezTo>
                  <a:cubicBezTo>
                    <a:pt x="11052" y="17429"/>
                    <a:pt x="10849" y="17342"/>
                    <a:pt x="10652" y="17239"/>
                  </a:cubicBezTo>
                  <a:cubicBezTo>
                    <a:pt x="10607" y="17216"/>
                    <a:pt x="10564" y="17190"/>
                    <a:pt x="10520" y="17165"/>
                  </a:cubicBezTo>
                  <a:cubicBezTo>
                    <a:pt x="10289" y="17040"/>
                    <a:pt x="10061" y="16906"/>
                    <a:pt x="9840" y="16758"/>
                  </a:cubicBezTo>
                  <a:cubicBezTo>
                    <a:pt x="9831" y="16751"/>
                    <a:pt x="9821" y="16744"/>
                    <a:pt x="9811" y="16737"/>
                  </a:cubicBezTo>
                  <a:cubicBezTo>
                    <a:pt x="9064" y="16227"/>
                    <a:pt x="8382" y="15592"/>
                    <a:pt x="7783" y="14848"/>
                  </a:cubicBezTo>
                  <a:cubicBezTo>
                    <a:pt x="7773" y="14835"/>
                    <a:pt x="7763" y="14823"/>
                    <a:pt x="7754" y="14810"/>
                  </a:cubicBezTo>
                  <a:cubicBezTo>
                    <a:pt x="7568" y="14577"/>
                    <a:pt x="7391" y="14335"/>
                    <a:pt x="7222" y="14081"/>
                  </a:cubicBezTo>
                  <a:cubicBezTo>
                    <a:pt x="7185" y="14028"/>
                    <a:pt x="7152" y="13968"/>
                    <a:pt x="7117" y="13913"/>
                  </a:cubicBezTo>
                  <a:cubicBezTo>
                    <a:pt x="5897" y="12016"/>
                    <a:pt x="5162" y="9615"/>
                    <a:pt x="5162" y="7004"/>
                  </a:cubicBezTo>
                  <a:lnTo>
                    <a:pt x="7508" y="7004"/>
                  </a:lnTo>
                  <a:lnTo>
                    <a:pt x="3754" y="0"/>
                  </a:lnTo>
                  <a:lnTo>
                    <a:pt x="0" y="7004"/>
                  </a:lnTo>
                  <a:lnTo>
                    <a:pt x="2346" y="7004"/>
                  </a:lnTo>
                  <a:cubicBezTo>
                    <a:pt x="2346" y="10074"/>
                    <a:pt x="3116" y="12920"/>
                    <a:pt x="4423" y="15273"/>
                  </a:cubicBezTo>
                  <a:cubicBezTo>
                    <a:pt x="4440" y="15306"/>
                    <a:pt x="4450" y="15342"/>
                    <a:pt x="4468" y="15374"/>
                  </a:cubicBezTo>
                  <a:cubicBezTo>
                    <a:pt x="4603" y="15614"/>
                    <a:pt x="4754" y="15836"/>
                    <a:pt x="4899" y="16065"/>
                  </a:cubicBezTo>
                  <a:cubicBezTo>
                    <a:pt x="4954" y="16150"/>
                    <a:pt x="5004" y="16239"/>
                    <a:pt x="5060" y="16324"/>
                  </a:cubicBezTo>
                  <a:cubicBezTo>
                    <a:pt x="5275" y="16646"/>
                    <a:pt x="5502" y="16951"/>
                    <a:pt x="5735" y="17247"/>
                  </a:cubicBezTo>
                  <a:cubicBezTo>
                    <a:pt x="5757" y="17275"/>
                    <a:pt x="5778" y="17305"/>
                    <a:pt x="5800" y="17332"/>
                  </a:cubicBezTo>
                  <a:cubicBezTo>
                    <a:pt x="6585" y="18309"/>
                    <a:pt x="7471" y="19132"/>
                    <a:pt x="8435" y="19789"/>
                  </a:cubicBezTo>
                  <a:cubicBezTo>
                    <a:pt x="8462" y="19808"/>
                    <a:pt x="8487" y="19827"/>
                    <a:pt x="8513" y="19844"/>
                  </a:cubicBezTo>
                  <a:cubicBezTo>
                    <a:pt x="8791" y="20030"/>
                    <a:pt x="9076" y="20199"/>
                    <a:pt x="9367" y="20357"/>
                  </a:cubicBezTo>
                  <a:cubicBezTo>
                    <a:pt x="9440" y="20395"/>
                    <a:pt x="9510" y="20437"/>
                    <a:pt x="9582" y="20477"/>
                  </a:cubicBezTo>
                  <a:cubicBezTo>
                    <a:pt x="9831" y="20604"/>
                    <a:pt x="10084" y="20716"/>
                    <a:pt x="10342" y="20823"/>
                  </a:cubicBezTo>
                  <a:cubicBezTo>
                    <a:pt x="10463" y="20874"/>
                    <a:pt x="10583" y="20928"/>
                    <a:pt x="10706" y="20973"/>
                  </a:cubicBezTo>
                  <a:cubicBezTo>
                    <a:pt x="10930" y="21056"/>
                    <a:pt x="11159" y="21126"/>
                    <a:pt x="11390" y="21193"/>
                  </a:cubicBezTo>
                  <a:cubicBezTo>
                    <a:pt x="11544" y="21237"/>
                    <a:pt x="11696" y="21285"/>
                    <a:pt x="11852" y="21322"/>
                  </a:cubicBezTo>
                  <a:cubicBezTo>
                    <a:pt x="11915" y="21339"/>
                    <a:pt x="11977" y="21362"/>
                    <a:pt x="12041" y="21376"/>
                  </a:cubicBezTo>
                  <a:cubicBezTo>
                    <a:pt x="12259" y="21424"/>
                    <a:pt x="12477" y="21449"/>
                    <a:pt x="12694" y="21483"/>
                  </a:cubicBezTo>
                  <a:cubicBezTo>
                    <a:pt x="12773" y="21495"/>
                    <a:pt x="12850" y="21511"/>
                    <a:pt x="12929" y="21522"/>
                  </a:cubicBezTo>
                  <a:cubicBezTo>
                    <a:pt x="13320" y="21570"/>
                    <a:pt x="13711" y="21600"/>
                    <a:pt x="14100" y="21600"/>
                  </a:cubicBezTo>
                  <a:cubicBezTo>
                    <a:pt x="16486" y="21600"/>
                    <a:pt x="18812" y="20694"/>
                    <a:pt x="20808" y="18954"/>
                  </a:cubicBezTo>
                  <a:cubicBezTo>
                    <a:pt x="21445" y="18398"/>
                    <a:pt x="21600" y="17308"/>
                    <a:pt x="21153" y="16515"/>
                  </a:cubicBezTo>
                  <a:cubicBezTo>
                    <a:pt x="20707" y="15723"/>
                    <a:pt x="19828" y="15531"/>
                    <a:pt x="19193" y="1608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96827" y="0"/>
              <a:ext cx="334775" cy="27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061" y="14593"/>
                  </a:moveTo>
                  <a:cubicBezTo>
                    <a:pt x="19060" y="11532"/>
                    <a:pt x="18295" y="8690"/>
                    <a:pt x="16995" y="6341"/>
                  </a:cubicBezTo>
                  <a:cubicBezTo>
                    <a:pt x="16976" y="6301"/>
                    <a:pt x="16963" y="6260"/>
                    <a:pt x="16941" y="6223"/>
                  </a:cubicBezTo>
                  <a:cubicBezTo>
                    <a:pt x="16780" y="5936"/>
                    <a:pt x="16603" y="5668"/>
                    <a:pt x="16428" y="5400"/>
                  </a:cubicBezTo>
                  <a:cubicBezTo>
                    <a:pt x="16407" y="5367"/>
                    <a:pt x="16388" y="5333"/>
                    <a:pt x="16367" y="5302"/>
                  </a:cubicBezTo>
                  <a:cubicBezTo>
                    <a:pt x="15176" y="3504"/>
                    <a:pt x="13681" y="2115"/>
                    <a:pt x="11987" y="1207"/>
                  </a:cubicBezTo>
                  <a:cubicBezTo>
                    <a:pt x="11940" y="1182"/>
                    <a:pt x="11894" y="1155"/>
                    <a:pt x="11848" y="1130"/>
                  </a:cubicBezTo>
                  <a:cubicBezTo>
                    <a:pt x="11578" y="990"/>
                    <a:pt x="11301" y="868"/>
                    <a:pt x="11021" y="753"/>
                  </a:cubicBezTo>
                  <a:cubicBezTo>
                    <a:pt x="10922" y="711"/>
                    <a:pt x="10822" y="667"/>
                    <a:pt x="10721" y="628"/>
                  </a:cubicBezTo>
                  <a:cubicBezTo>
                    <a:pt x="10478" y="537"/>
                    <a:pt x="10232" y="464"/>
                    <a:pt x="9983" y="391"/>
                  </a:cubicBezTo>
                  <a:cubicBezTo>
                    <a:pt x="9846" y="351"/>
                    <a:pt x="9709" y="308"/>
                    <a:pt x="9570" y="274"/>
                  </a:cubicBezTo>
                  <a:cubicBezTo>
                    <a:pt x="9502" y="258"/>
                    <a:pt x="9437" y="232"/>
                    <a:pt x="9369" y="217"/>
                  </a:cubicBezTo>
                  <a:cubicBezTo>
                    <a:pt x="9183" y="176"/>
                    <a:pt x="8997" y="159"/>
                    <a:pt x="8811" y="130"/>
                  </a:cubicBezTo>
                  <a:cubicBezTo>
                    <a:pt x="8683" y="110"/>
                    <a:pt x="8557" y="84"/>
                    <a:pt x="8428" y="69"/>
                  </a:cubicBezTo>
                  <a:cubicBezTo>
                    <a:pt x="8116" y="33"/>
                    <a:pt x="7806" y="16"/>
                    <a:pt x="7496" y="11"/>
                  </a:cubicBezTo>
                  <a:cubicBezTo>
                    <a:pt x="7440" y="11"/>
                    <a:pt x="7386" y="0"/>
                    <a:pt x="7329" y="0"/>
                  </a:cubicBezTo>
                  <a:cubicBezTo>
                    <a:pt x="7319" y="0"/>
                    <a:pt x="7310" y="4"/>
                    <a:pt x="7299" y="4"/>
                  </a:cubicBezTo>
                  <a:cubicBezTo>
                    <a:pt x="4916" y="6"/>
                    <a:pt x="2595" y="902"/>
                    <a:pt x="600" y="2638"/>
                  </a:cubicBezTo>
                  <a:cubicBezTo>
                    <a:pt x="-37" y="3193"/>
                    <a:pt x="-192" y="4285"/>
                    <a:pt x="255" y="5077"/>
                  </a:cubicBezTo>
                  <a:cubicBezTo>
                    <a:pt x="700" y="5870"/>
                    <a:pt x="1578" y="6063"/>
                    <a:pt x="2216" y="5507"/>
                  </a:cubicBezTo>
                  <a:cubicBezTo>
                    <a:pt x="3756" y="4165"/>
                    <a:pt x="5552" y="3486"/>
                    <a:pt x="7395" y="3507"/>
                  </a:cubicBezTo>
                  <a:cubicBezTo>
                    <a:pt x="7659" y="3509"/>
                    <a:pt x="7921" y="3525"/>
                    <a:pt x="8179" y="3556"/>
                  </a:cubicBezTo>
                  <a:cubicBezTo>
                    <a:pt x="8258" y="3565"/>
                    <a:pt x="8336" y="3580"/>
                    <a:pt x="8415" y="3593"/>
                  </a:cubicBezTo>
                  <a:cubicBezTo>
                    <a:pt x="8627" y="3626"/>
                    <a:pt x="8838" y="3663"/>
                    <a:pt x="9044" y="3713"/>
                  </a:cubicBezTo>
                  <a:cubicBezTo>
                    <a:pt x="9136" y="3737"/>
                    <a:pt x="9225" y="3765"/>
                    <a:pt x="9315" y="3791"/>
                  </a:cubicBezTo>
                  <a:cubicBezTo>
                    <a:pt x="9519" y="3848"/>
                    <a:pt x="9722" y="3910"/>
                    <a:pt x="9920" y="3984"/>
                  </a:cubicBezTo>
                  <a:cubicBezTo>
                    <a:pt x="9983" y="4009"/>
                    <a:pt x="10045" y="4037"/>
                    <a:pt x="10108" y="4063"/>
                  </a:cubicBezTo>
                  <a:cubicBezTo>
                    <a:pt x="10334" y="4155"/>
                    <a:pt x="10557" y="4254"/>
                    <a:pt x="10776" y="4367"/>
                  </a:cubicBezTo>
                  <a:cubicBezTo>
                    <a:pt x="10799" y="4379"/>
                    <a:pt x="10821" y="4392"/>
                    <a:pt x="10843" y="4405"/>
                  </a:cubicBezTo>
                  <a:cubicBezTo>
                    <a:pt x="12154" y="5108"/>
                    <a:pt x="13306" y="6188"/>
                    <a:pt x="14204" y="7540"/>
                  </a:cubicBezTo>
                  <a:cubicBezTo>
                    <a:pt x="14210" y="7548"/>
                    <a:pt x="14215" y="7559"/>
                    <a:pt x="14221" y="7567"/>
                  </a:cubicBezTo>
                  <a:cubicBezTo>
                    <a:pt x="15485" y="9481"/>
                    <a:pt x="16245" y="11929"/>
                    <a:pt x="16246" y="14593"/>
                  </a:cubicBezTo>
                  <a:lnTo>
                    <a:pt x="13899" y="14593"/>
                  </a:lnTo>
                  <a:lnTo>
                    <a:pt x="17654" y="21600"/>
                  </a:lnTo>
                  <a:lnTo>
                    <a:pt x="21408" y="14593"/>
                  </a:lnTo>
                  <a:lnTo>
                    <a:pt x="19061" y="1459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276" name="Shape 1276"/>
          <p:cNvSpPr/>
          <p:nvPr/>
        </p:nvSpPr>
        <p:spPr>
          <a:xfrm>
            <a:off x="2158207" y="14345924"/>
            <a:ext cx="1219992" cy="424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V I D E O</a:t>
            </a:r>
          </a:p>
        </p:txBody>
      </p:sp>
      <p:sp>
        <p:nvSpPr>
          <p:cNvPr id="1277" name="Shape 1277"/>
          <p:cNvSpPr/>
          <p:nvPr/>
        </p:nvSpPr>
        <p:spPr>
          <a:xfrm>
            <a:off x="3824882" y="14915157"/>
            <a:ext cx="1875236" cy="1875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4063430" y="14345783"/>
            <a:ext cx="1398140" cy="42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E2BC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E2BC36"/>
                </a:solidFill>
              </a:rPr>
              <a:t>P H O T O</a:t>
            </a:r>
          </a:p>
        </p:txBody>
      </p:sp>
      <p:sp>
        <p:nvSpPr>
          <p:cNvPr id="1279" name="Shape 1279"/>
          <p:cNvSpPr/>
          <p:nvPr/>
        </p:nvSpPr>
        <p:spPr>
          <a:xfrm>
            <a:off x="6128867" y="14345924"/>
            <a:ext cx="1613047" cy="424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S Q U A R E</a:t>
            </a:r>
          </a:p>
        </p:txBody>
      </p:sp>
      <p:sp>
        <p:nvSpPr>
          <p:cNvPr id="1280" name="Shape 1280"/>
          <p:cNvSpPr/>
          <p:nvPr/>
        </p:nvSpPr>
        <p:spPr>
          <a:xfrm>
            <a:off x="4033242" y="15123517"/>
            <a:ext cx="1458516" cy="1458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7947421" y="15778360"/>
            <a:ext cx="625079" cy="625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8200429" y="15406290"/>
            <a:ext cx="625079" cy="62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8438554" y="15763478"/>
            <a:ext cx="625079" cy="62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8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4" name="Shape 1284"/>
          <p:cNvSpPr/>
          <p:nvPr/>
        </p:nvSpPr>
        <p:spPr>
          <a:xfrm>
            <a:off x="4658320" y="14022189"/>
            <a:ext cx="253009" cy="253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rgbClr val="FFFFFF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85" name="299492_10150279497727333_5577149_n.jpg"/>
          <p:cNvPicPr/>
          <p:nvPr/>
        </p:nvPicPr>
        <p:blipFill>
          <a:blip r:embed="rId3">
            <a:extLst/>
          </a:blip>
          <a:srcRect r="20000"/>
          <a:stretch>
            <a:fillRect/>
          </a:stretch>
        </p:blipFill>
        <p:spPr>
          <a:xfrm>
            <a:off x="438304" y="15093751"/>
            <a:ext cx="1392282" cy="1392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/>
        </p:nvSpPr>
        <p:spPr>
          <a:xfrm>
            <a:off x="4755058" y="1074142"/>
            <a:ext cx="1235274" cy="1235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8000"/>
                </a:srgbClr>
              </a:gs>
              <a:gs pos="15193">
                <a:srgbClr val="FCC23F">
                  <a:alpha val="88000"/>
                </a:srgbClr>
              </a:gs>
              <a:gs pos="31069">
                <a:srgbClr val="F8A43B">
                  <a:alpha val="88000"/>
                </a:srgbClr>
              </a:gs>
              <a:gs pos="52708">
                <a:srgbClr val="F9A73B">
                  <a:alpha val="88000"/>
                </a:srgbClr>
              </a:gs>
              <a:gs pos="79432">
                <a:srgbClr val="FCC13F">
                  <a:alpha val="88000"/>
                </a:srgbClr>
              </a:gs>
              <a:gs pos="99967">
                <a:srgbClr val="FDCF41">
                  <a:alpha val="88000"/>
                </a:srgbClr>
              </a:gs>
            </a:gsLst>
            <a:lin ang="5400000"/>
          </a:gradFill>
          <a:ln w="25400">
            <a:solidFill>
              <a:srgbClr val="E7C89F">
                <a:alpha val="88000"/>
              </a:srgbClr>
            </a:solidFill>
            <a:miter lim="400000"/>
          </a:ln>
          <a:effectLst>
            <a:outerShdw blurRad="88900" dir="5400000" rotWithShape="0">
              <a:srgbClr val="FCDAA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4316015" y="2041525"/>
            <a:ext cx="1428751" cy="142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9000"/>
                </a:srgbClr>
              </a:gs>
              <a:gs pos="15193">
                <a:srgbClr val="E774EA">
                  <a:alpha val="89000"/>
                </a:srgbClr>
              </a:gs>
              <a:gs pos="30701">
                <a:srgbClr val="DC71E7">
                  <a:alpha val="89000"/>
                </a:srgbClr>
              </a:gs>
              <a:gs pos="52708">
                <a:srgbClr val="C16FEB">
                  <a:alpha val="89000"/>
                </a:srgbClr>
              </a:gs>
              <a:gs pos="79432">
                <a:srgbClr val="B36DEC">
                  <a:alpha val="89000"/>
                </a:srgbClr>
              </a:gs>
              <a:gs pos="99967">
                <a:srgbClr val="906EF9">
                  <a:alpha val="89000"/>
                </a:srgbClr>
              </a:gs>
            </a:gsLst>
            <a:lin ang="5400000"/>
          </a:gradFill>
          <a:ln w="25400">
            <a:solidFill>
              <a:srgbClr val="9F83FA">
                <a:alpha val="89000"/>
              </a:srgbClr>
            </a:solidFill>
            <a:miter lim="400000"/>
          </a:ln>
          <a:effectLst>
            <a:outerShdw blurRad="88900" dir="5400000" rotWithShape="0">
              <a:srgbClr val="9F83FA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9" name="Shape 1289"/>
          <p:cNvSpPr/>
          <p:nvPr/>
        </p:nvSpPr>
        <p:spPr>
          <a:xfrm>
            <a:off x="1171487" y="3454399"/>
            <a:ext cx="7217452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 in with your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 ID</a:t>
            </a:r>
          </a:p>
        </p:txBody>
      </p:sp>
      <p:sp>
        <p:nvSpPr>
          <p:cNvPr id="1290" name="Shape 1290"/>
          <p:cNvSpPr/>
          <p:nvPr/>
        </p:nvSpPr>
        <p:spPr>
          <a:xfrm>
            <a:off x="882209" y="6392465"/>
            <a:ext cx="7796008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your Apple ID to play games with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friends, wherever they are.</a:t>
            </a:r>
          </a:p>
        </p:txBody>
      </p:sp>
      <p:sp>
        <p:nvSpPr>
          <p:cNvPr id="1291" name="Shape 1291"/>
          <p:cNvSpPr/>
          <p:nvPr/>
        </p:nvSpPr>
        <p:spPr>
          <a:xfrm>
            <a:off x="59531" y="8530431"/>
            <a:ext cx="9405938" cy="3274219"/>
          </a:xfrm>
          <a:prstGeom prst="roundRect">
            <a:avLst>
              <a:gd name="adj" fmla="val 5818"/>
            </a:avLst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72125" y="10182424"/>
            <a:ext cx="9418806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488585" y="9020770"/>
            <a:ext cx="175890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</a:rPr>
              <a:t>Apple ID</a:t>
            </a:r>
          </a:p>
        </p:txBody>
      </p:sp>
      <p:sp>
        <p:nvSpPr>
          <p:cNvPr id="1294" name="Shape 1294"/>
          <p:cNvSpPr/>
          <p:nvPr/>
        </p:nvSpPr>
        <p:spPr>
          <a:xfrm>
            <a:off x="488585" y="10657879"/>
            <a:ext cx="201399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</a:rPr>
              <a:t>Password</a:t>
            </a:r>
          </a:p>
        </p:txBody>
      </p:sp>
      <p:sp>
        <p:nvSpPr>
          <p:cNvPr id="1295" name="Shape 1295"/>
          <p:cNvSpPr/>
          <p:nvPr/>
        </p:nvSpPr>
        <p:spPr>
          <a:xfrm>
            <a:off x="3286554" y="9020770"/>
            <a:ext cx="422287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C0C0C0"/>
                </a:solidFill>
                <a:hlinkClick r:id="rId2"/>
              </a:rPr>
              <a:t>example@icloud.com</a:t>
            </a:r>
          </a:p>
        </p:txBody>
      </p:sp>
      <p:sp>
        <p:nvSpPr>
          <p:cNvPr id="1296" name="Shape 1296"/>
          <p:cNvSpPr/>
          <p:nvPr/>
        </p:nvSpPr>
        <p:spPr>
          <a:xfrm>
            <a:off x="3286554" y="10642996"/>
            <a:ext cx="168726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C0C0C0"/>
                </a:solidFill>
                <a:hlinkClick r:id="rId2"/>
              </a:rPr>
              <a:t>required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485734" y="13292137"/>
            <a:ext cx="661997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683E0"/>
                </a:solidFill>
              </a:rPr>
              <a:t>Forgot your Apple ID or password?</a:t>
            </a:r>
          </a:p>
        </p:txBody>
      </p:sp>
      <p:sp>
        <p:nvSpPr>
          <p:cNvPr id="1298" name="Shape 1298"/>
          <p:cNvSpPr/>
          <p:nvPr/>
        </p:nvSpPr>
        <p:spPr>
          <a:xfrm>
            <a:off x="1292257" y="14646473"/>
            <a:ext cx="697172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683E0"/>
                </a:solidFill>
              </a:rPr>
              <a:t>Want a different ID for Game Center?</a:t>
            </a:r>
          </a:p>
        </p:txBody>
      </p:sp>
      <p:sp>
        <p:nvSpPr>
          <p:cNvPr id="1299" name="Shape 1299"/>
          <p:cNvSpPr/>
          <p:nvPr/>
        </p:nvSpPr>
        <p:spPr>
          <a:xfrm>
            <a:off x="3065859" y="984845"/>
            <a:ext cx="1875235" cy="187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E679F8">
                  <a:alpha val="77000"/>
                </a:srgbClr>
              </a:gs>
              <a:gs pos="32051">
                <a:srgbClr val="EB61AF">
                  <a:alpha val="77000"/>
                </a:srgbClr>
              </a:gs>
              <a:gs pos="52708">
                <a:srgbClr val="EC5892">
                  <a:alpha val="77000"/>
                </a:srgbClr>
              </a:gs>
              <a:gs pos="79432">
                <a:srgbClr val="EE4F66">
                  <a:alpha val="77000"/>
                </a:srgbClr>
              </a:gs>
              <a:gs pos="100000">
                <a:srgbClr val="F2774F">
                  <a:alpha val="77000"/>
                </a:srgbClr>
              </a:gs>
            </a:gsLst>
            <a:lin ang="5400000"/>
          </a:gradFill>
          <a:ln w="25400">
            <a:solidFill>
              <a:srgbClr val="ECA3F5">
                <a:alpha val="77000"/>
              </a:srgbClr>
            </a:solidFill>
            <a:miter lim="400000"/>
          </a:ln>
          <a:effectLst>
            <a:outerShdw blurRad="88900" dir="5400000" rotWithShape="0">
              <a:srgbClr val="ECA3F5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5417343" y="1624806"/>
            <a:ext cx="1428751" cy="142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AABBF7">
                  <a:alpha val="77000"/>
                </a:srgbClr>
              </a:gs>
              <a:gs pos="32051">
                <a:srgbClr val="5399F4">
                  <a:alpha val="77000"/>
                </a:srgbClr>
              </a:gs>
              <a:gs pos="52708">
                <a:srgbClr val="28A9F9">
                  <a:alpha val="77000"/>
                </a:srgbClr>
              </a:gs>
              <a:gs pos="79432">
                <a:srgbClr val="35C0F9">
                  <a:alpha val="77000"/>
                </a:srgbClr>
              </a:gs>
              <a:gs pos="99967">
                <a:srgbClr val="6BDAEB">
                  <a:alpha val="77000"/>
                </a:srgbClr>
              </a:gs>
            </a:gsLst>
            <a:lin ang="5400000"/>
          </a:gradFill>
          <a:ln w="25400">
            <a:solidFill>
              <a:srgbClr val="B1AEF4">
                <a:alpha val="77000"/>
              </a:srgbClr>
            </a:solidFill>
            <a:miter lim="400000"/>
          </a:ln>
          <a:effectLst>
            <a:outerShdw blurRad="88900" dir="5400000" rotWithShape="0">
              <a:srgbClr val="B1AEF4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roup 1304"/>
          <p:cNvGrpSpPr/>
          <p:nvPr/>
        </p:nvGrpSpPr>
        <p:grpSpPr>
          <a:xfrm>
            <a:off x="-14883" y="-56952"/>
            <a:ext cx="9539883" cy="1309688"/>
            <a:chOff x="0" y="0"/>
            <a:chExt cx="9539882" cy="1309687"/>
          </a:xfrm>
        </p:grpSpPr>
        <p:sp>
          <p:nvSpPr>
            <p:cNvPr id="1302" name="Shape 1302"/>
            <p:cNvSpPr/>
            <p:nvPr/>
          </p:nvSpPr>
          <p:spPr>
            <a:xfrm>
              <a:off x="0" y="0"/>
              <a:ext cx="9539883" cy="1309688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Collections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Moments               </a:t>
              </a: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</a:t>
              </a: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69664" y="404879"/>
              <a:ext cx="261024" cy="5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05" name="Shape 1305"/>
          <p:cNvSpPr/>
          <p:nvPr/>
        </p:nvSpPr>
        <p:spPr>
          <a:xfrm>
            <a:off x="282773" y="1481534"/>
            <a:ext cx="25136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</a:rPr>
              <a:t>June 4, 2013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992070" y="1445418"/>
            <a:ext cx="122330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97F9"/>
                </a:solidFill>
              </a:rPr>
              <a:t>Share</a:t>
            </a:r>
          </a:p>
        </p:txBody>
      </p:sp>
      <p:sp>
        <p:nvSpPr>
          <p:cNvPr id="1307" name="Shape 1307"/>
          <p:cNvSpPr/>
          <p:nvPr/>
        </p:nvSpPr>
        <p:spPr>
          <a:xfrm>
            <a:off x="59531" y="2502892"/>
            <a:ext cx="2306837" cy="2306837"/>
          </a:xfrm>
          <a:prstGeom prst="rect">
            <a:avLst/>
          </a:prstGeom>
          <a:solidFill>
            <a:srgbClr val="C4C4C4"/>
          </a:solidFill>
          <a:ln w="38100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-14883" y="15450939"/>
            <a:ext cx="9539883" cy="1443633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1205507" y="15644415"/>
            <a:ext cx="773908" cy="580431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1309687" y="15763478"/>
            <a:ext cx="773907" cy="580430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1" name="Shape 1311"/>
          <p:cNvSpPr/>
          <p:nvPr/>
        </p:nvSpPr>
        <p:spPr>
          <a:xfrm>
            <a:off x="4278808" y="15702086"/>
            <a:ext cx="997150" cy="66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ln w="381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7500937" y="15763478"/>
            <a:ext cx="803673" cy="565547"/>
          </a:xfrm>
          <a:prstGeom prst="rect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7582676" y="15696854"/>
            <a:ext cx="651474" cy="1"/>
          </a:xfrm>
          <a:prstGeom prst="line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7627388" y="15637323"/>
            <a:ext cx="540898" cy="1"/>
          </a:xfrm>
          <a:prstGeom prst="line">
            <a:avLst/>
          </a:prstGeom>
          <a:ln w="381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>
            <a:off x="1111323" y="16455429"/>
            <a:ext cx="104684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2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B93F9"/>
                </a:solidFill>
              </a:rPr>
              <a:t>Photos</a:t>
            </a:r>
          </a:p>
        </p:txBody>
      </p:sp>
      <p:sp>
        <p:nvSpPr>
          <p:cNvPr id="1316" name="Shape 1316"/>
          <p:cNvSpPr/>
          <p:nvPr/>
        </p:nvSpPr>
        <p:spPr>
          <a:xfrm>
            <a:off x="3824169" y="16455429"/>
            <a:ext cx="193474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Photo Stream</a:t>
            </a:r>
          </a:p>
        </p:txBody>
      </p:sp>
      <p:sp>
        <p:nvSpPr>
          <p:cNvPr id="1317" name="Shape 1317"/>
          <p:cNvSpPr/>
          <p:nvPr/>
        </p:nvSpPr>
        <p:spPr>
          <a:xfrm>
            <a:off x="7348113" y="16455429"/>
            <a:ext cx="110786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Albums</a:t>
            </a:r>
          </a:p>
        </p:txBody>
      </p:sp>
      <p:grpSp>
        <p:nvGrpSpPr>
          <p:cNvPr id="1320" name="Group 1320"/>
          <p:cNvGrpSpPr/>
          <p:nvPr/>
        </p:nvGrpSpPr>
        <p:grpSpPr>
          <a:xfrm>
            <a:off x="-14883" y="7845821"/>
            <a:ext cx="9569686" cy="1309689"/>
            <a:chOff x="0" y="0"/>
            <a:chExt cx="9569684" cy="1309687"/>
          </a:xfrm>
        </p:grpSpPr>
        <p:sp>
          <p:nvSpPr>
            <p:cNvPr id="1318" name="Shape 1318"/>
            <p:cNvSpPr/>
            <p:nvPr/>
          </p:nvSpPr>
          <p:spPr>
            <a:xfrm>
              <a:off x="0" y="0"/>
              <a:ext cx="9569685" cy="1309688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sz="3800">
                  <a:solidFill>
                    <a:srgbClr val="2477C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Wallpaper</a:t>
              </a:r>
              <a:r>
                <a:rPr sz="38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sz="38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Choose              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370817" y="404879"/>
              <a:ext cx="261839" cy="5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46F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21" name="Shape 1321"/>
          <p:cNvSpPr/>
          <p:nvPr/>
        </p:nvSpPr>
        <p:spPr>
          <a:xfrm>
            <a:off x="446484" y="9393634"/>
            <a:ext cx="2708673" cy="4732735"/>
          </a:xfrm>
          <a:prstGeom prst="rect">
            <a:avLst/>
          </a:prstGeom>
          <a:solidFill>
            <a:srgbClr val="C4C4C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267890" y="14317283"/>
            <a:ext cx="1500409" cy="5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Dynamic</a:t>
            </a:r>
          </a:p>
        </p:txBody>
      </p:sp>
      <p:sp>
        <p:nvSpPr>
          <p:cNvPr id="1323" name="Shape 1323"/>
          <p:cNvSpPr/>
          <p:nvPr/>
        </p:nvSpPr>
        <p:spPr>
          <a:xfrm>
            <a:off x="3601640" y="14317283"/>
            <a:ext cx="864610" cy="5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Stills</a:t>
            </a:r>
          </a:p>
        </p:txBody>
      </p:sp>
      <p:pic>
        <p:nvPicPr>
          <p:cNvPr id="1324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93241" y="2509325"/>
            <a:ext cx="2289669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2459608" y="2509325"/>
            <a:ext cx="2289669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6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4796210" y="2509325"/>
            <a:ext cx="2289668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7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7132811" y="2509325"/>
            <a:ext cx="2289669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93241" y="4905458"/>
            <a:ext cx="2289669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2459608" y="4905458"/>
            <a:ext cx="2289669" cy="23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238006" y="9414950"/>
            <a:ext cx="3118636" cy="469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3601521" y="9414950"/>
            <a:ext cx="3118636" cy="46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/>
        </p:nvSpPr>
        <p:spPr>
          <a:xfrm>
            <a:off x="0" y="-12304"/>
            <a:ext cx="9525000" cy="16951525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lvl="0">
              <a:defRPr sz="3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8330288" y="848121"/>
            <a:ext cx="9592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76C3E9"/>
                </a:solidFill>
              </a:rPr>
              <a:t>Edit</a:t>
            </a:r>
          </a:p>
        </p:txBody>
      </p:sp>
      <p:sp>
        <p:nvSpPr>
          <p:cNvPr id="1335" name="Shape 1335"/>
          <p:cNvSpPr/>
          <p:nvPr/>
        </p:nvSpPr>
        <p:spPr>
          <a:xfrm>
            <a:off x="3830898" y="821134"/>
            <a:ext cx="1831985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4000"/>
              <a:t>Movies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38622" y="848121"/>
            <a:ext cx="127747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76C3E9"/>
                </a:solidFill>
              </a:rPr>
              <a:t>Store</a:t>
            </a:r>
          </a:p>
        </p:txBody>
      </p:sp>
      <p:grpSp>
        <p:nvGrpSpPr>
          <p:cNvPr id="1351" name="Group 1351"/>
          <p:cNvGrpSpPr/>
          <p:nvPr/>
        </p:nvGrpSpPr>
        <p:grpSpPr>
          <a:xfrm>
            <a:off x="193476" y="-29749"/>
            <a:ext cx="9172900" cy="511141"/>
            <a:chOff x="0" y="7111"/>
            <a:chExt cx="9172899" cy="511140"/>
          </a:xfrm>
        </p:grpSpPr>
        <p:sp>
          <p:nvSpPr>
            <p:cNvPr id="1337" name="Shape 1337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352" name="Shape 1352"/>
          <p:cNvSpPr/>
          <p:nvPr/>
        </p:nvSpPr>
        <p:spPr>
          <a:xfrm>
            <a:off x="2674" y="1836595"/>
            <a:ext cx="9530466" cy="3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3" name="Shape 1353"/>
          <p:cNvSpPr/>
          <p:nvPr/>
        </p:nvSpPr>
        <p:spPr>
          <a:xfrm>
            <a:off x="327421" y="2249884"/>
            <a:ext cx="2678908" cy="4033243"/>
          </a:xfrm>
          <a:prstGeom prst="rect">
            <a:avLst/>
          </a:prstGeom>
          <a:solidFill>
            <a:srgbClr val="9A9A9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placeholder</a:t>
            </a:r>
          </a:p>
        </p:txBody>
      </p:sp>
      <p:sp>
        <p:nvSpPr>
          <p:cNvPr id="1354" name="Shape 1354"/>
          <p:cNvSpPr/>
          <p:nvPr/>
        </p:nvSpPr>
        <p:spPr>
          <a:xfrm>
            <a:off x="2674" y="15454368"/>
            <a:ext cx="9530466" cy="2"/>
          </a:xfrm>
          <a:prstGeom prst="line">
            <a:avLst/>
          </a:prstGeom>
          <a:ln w="381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5" name="Shape 1355"/>
          <p:cNvSpPr/>
          <p:nvPr/>
        </p:nvSpPr>
        <p:spPr>
          <a:xfrm>
            <a:off x="905019" y="16461681"/>
            <a:ext cx="1105540" cy="44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4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76C3E9"/>
                </a:solidFill>
              </a:rPr>
              <a:t>Movies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4040111" y="16470312"/>
            <a:ext cx="14433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TV Shows</a:t>
            </a:r>
          </a:p>
        </p:txBody>
      </p:sp>
      <p:sp>
        <p:nvSpPr>
          <p:cNvPr id="1357" name="Shape 1357"/>
          <p:cNvSpPr/>
          <p:nvPr/>
        </p:nvSpPr>
        <p:spPr>
          <a:xfrm>
            <a:off x="7123243" y="16470312"/>
            <a:ext cx="188502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Music Videos</a:t>
            </a:r>
          </a:p>
        </p:txBody>
      </p:sp>
      <p:grpSp>
        <p:nvGrpSpPr>
          <p:cNvPr id="1361" name="Group 1361"/>
          <p:cNvGrpSpPr/>
          <p:nvPr/>
        </p:nvGrpSpPr>
        <p:grpSpPr>
          <a:xfrm>
            <a:off x="4295551" y="15775570"/>
            <a:ext cx="937618" cy="641141"/>
            <a:chOff x="0" y="0"/>
            <a:chExt cx="937616" cy="641140"/>
          </a:xfrm>
        </p:grpSpPr>
        <p:sp>
          <p:nvSpPr>
            <p:cNvPr id="1358" name="Shape 1358"/>
            <p:cNvSpPr/>
            <p:nvPr/>
          </p:nvSpPr>
          <p:spPr>
            <a:xfrm>
              <a:off x="0" y="0"/>
              <a:ext cx="937617" cy="54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10127" y="581608"/>
              <a:ext cx="506017" cy="59533"/>
            </a:xfrm>
            <a:prstGeom prst="roundRect">
              <a:avLst>
                <a:gd name="adj" fmla="val 41333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 rot="5400000">
              <a:off x="399975" y="173942"/>
              <a:ext cx="223243" cy="20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365" name="Group 1365"/>
          <p:cNvGrpSpPr/>
          <p:nvPr/>
        </p:nvGrpSpPr>
        <p:grpSpPr>
          <a:xfrm>
            <a:off x="7584653" y="15775570"/>
            <a:ext cx="937617" cy="641141"/>
            <a:chOff x="0" y="0"/>
            <a:chExt cx="937616" cy="641140"/>
          </a:xfrm>
        </p:grpSpPr>
        <p:sp>
          <p:nvSpPr>
            <p:cNvPr id="1362" name="Shape 1362"/>
            <p:cNvSpPr/>
            <p:nvPr/>
          </p:nvSpPr>
          <p:spPr>
            <a:xfrm>
              <a:off x="0" y="0"/>
              <a:ext cx="937617" cy="54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10127" y="581608"/>
              <a:ext cx="506017" cy="59533"/>
            </a:xfrm>
            <a:prstGeom prst="roundRect">
              <a:avLst>
                <a:gd name="adj" fmla="val 41333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13940" y="134880"/>
              <a:ext cx="163711" cy="282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9" h="20856" extrusionOk="0">
                  <a:moveTo>
                    <a:pt x="10869" y="0"/>
                  </a:moveTo>
                  <a:lnTo>
                    <a:pt x="7831" y="0"/>
                  </a:lnTo>
                  <a:cubicBezTo>
                    <a:pt x="7831" y="5401"/>
                    <a:pt x="7831" y="13715"/>
                    <a:pt x="7831" y="13715"/>
                  </a:cubicBezTo>
                  <a:cubicBezTo>
                    <a:pt x="3108" y="12353"/>
                    <a:pt x="995" y="13783"/>
                    <a:pt x="77" y="16489"/>
                  </a:cubicBezTo>
                  <a:cubicBezTo>
                    <a:pt x="-221" y="17369"/>
                    <a:pt x="397" y="18717"/>
                    <a:pt x="972" y="19153"/>
                  </a:cubicBezTo>
                  <a:cubicBezTo>
                    <a:pt x="4205" y="21600"/>
                    <a:pt x="9267" y="21284"/>
                    <a:pt x="11071" y="19011"/>
                  </a:cubicBezTo>
                  <a:cubicBezTo>
                    <a:pt x="12122" y="17688"/>
                    <a:pt x="12389" y="15641"/>
                    <a:pt x="12389" y="13141"/>
                  </a:cubicBezTo>
                  <a:cubicBezTo>
                    <a:pt x="12389" y="9746"/>
                    <a:pt x="12389" y="7828"/>
                    <a:pt x="12389" y="4449"/>
                  </a:cubicBezTo>
                  <a:cubicBezTo>
                    <a:pt x="14381" y="5389"/>
                    <a:pt x="16628" y="4931"/>
                    <a:pt x="17433" y="6607"/>
                  </a:cubicBezTo>
                  <a:cubicBezTo>
                    <a:pt x="17932" y="7649"/>
                    <a:pt x="17966" y="8937"/>
                    <a:pt x="17437" y="9822"/>
                  </a:cubicBezTo>
                  <a:cubicBezTo>
                    <a:pt x="17278" y="10087"/>
                    <a:pt x="16136" y="10755"/>
                    <a:pt x="16339" y="11021"/>
                  </a:cubicBezTo>
                  <a:cubicBezTo>
                    <a:pt x="17736" y="11679"/>
                    <a:pt x="18422" y="10282"/>
                    <a:pt x="18825" y="9697"/>
                  </a:cubicBezTo>
                  <a:cubicBezTo>
                    <a:pt x="19258" y="9065"/>
                    <a:pt x="19674" y="8282"/>
                    <a:pt x="19819" y="7742"/>
                  </a:cubicBezTo>
                  <a:cubicBezTo>
                    <a:pt x="21379" y="1960"/>
                    <a:pt x="11687" y="4403"/>
                    <a:pt x="10869" y="0"/>
                  </a:cubicBez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366" name="Shape 1366"/>
          <p:cNvSpPr/>
          <p:nvPr/>
        </p:nvSpPr>
        <p:spPr>
          <a:xfrm>
            <a:off x="1086445" y="15764408"/>
            <a:ext cx="744141" cy="66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4050"/>
                </a:moveTo>
                <a:lnTo>
                  <a:pt x="18900" y="4050"/>
                </a:lnTo>
                <a:lnTo>
                  <a:pt x="18900" y="2700"/>
                </a:lnTo>
                <a:lnTo>
                  <a:pt x="20250" y="2700"/>
                </a:lnTo>
                <a:lnTo>
                  <a:pt x="20250" y="4050"/>
                </a:lnTo>
                <a:close/>
                <a:moveTo>
                  <a:pt x="20250" y="8100"/>
                </a:moveTo>
                <a:lnTo>
                  <a:pt x="18900" y="8100"/>
                </a:lnTo>
                <a:lnTo>
                  <a:pt x="18900" y="6750"/>
                </a:lnTo>
                <a:lnTo>
                  <a:pt x="20250" y="6750"/>
                </a:lnTo>
                <a:lnTo>
                  <a:pt x="20250" y="8100"/>
                </a:lnTo>
                <a:close/>
                <a:moveTo>
                  <a:pt x="20250" y="12150"/>
                </a:moveTo>
                <a:lnTo>
                  <a:pt x="18900" y="12150"/>
                </a:lnTo>
                <a:lnTo>
                  <a:pt x="18900" y="10800"/>
                </a:lnTo>
                <a:lnTo>
                  <a:pt x="20250" y="10800"/>
                </a:lnTo>
                <a:lnTo>
                  <a:pt x="20250" y="12150"/>
                </a:lnTo>
                <a:close/>
                <a:moveTo>
                  <a:pt x="20250" y="16200"/>
                </a:moveTo>
                <a:lnTo>
                  <a:pt x="18900" y="16200"/>
                </a:lnTo>
                <a:lnTo>
                  <a:pt x="18900" y="14850"/>
                </a:lnTo>
                <a:lnTo>
                  <a:pt x="20250" y="14850"/>
                </a:lnTo>
                <a:lnTo>
                  <a:pt x="20250" y="16200"/>
                </a:lnTo>
                <a:close/>
                <a:moveTo>
                  <a:pt x="20250" y="20250"/>
                </a:moveTo>
                <a:lnTo>
                  <a:pt x="18900" y="20250"/>
                </a:lnTo>
                <a:lnTo>
                  <a:pt x="18900" y="18900"/>
                </a:lnTo>
                <a:lnTo>
                  <a:pt x="20250" y="18900"/>
                </a:lnTo>
                <a:lnTo>
                  <a:pt x="20250" y="20250"/>
                </a:lnTo>
                <a:close/>
                <a:moveTo>
                  <a:pt x="17550" y="9450"/>
                </a:moveTo>
                <a:lnTo>
                  <a:pt x="4050" y="9450"/>
                </a:lnTo>
                <a:lnTo>
                  <a:pt x="4050" y="2700"/>
                </a:lnTo>
                <a:lnTo>
                  <a:pt x="17550" y="2700"/>
                </a:lnTo>
                <a:lnTo>
                  <a:pt x="17550" y="9450"/>
                </a:lnTo>
                <a:close/>
                <a:moveTo>
                  <a:pt x="17550" y="18900"/>
                </a:moveTo>
                <a:lnTo>
                  <a:pt x="4050" y="18900"/>
                </a:lnTo>
                <a:lnTo>
                  <a:pt x="4050" y="12150"/>
                </a:lnTo>
                <a:lnTo>
                  <a:pt x="17550" y="12150"/>
                </a:lnTo>
                <a:lnTo>
                  <a:pt x="17550" y="18900"/>
                </a:lnTo>
                <a:close/>
                <a:moveTo>
                  <a:pt x="2700" y="4050"/>
                </a:moveTo>
                <a:lnTo>
                  <a:pt x="1350" y="4050"/>
                </a:lnTo>
                <a:lnTo>
                  <a:pt x="1350" y="2700"/>
                </a:lnTo>
                <a:lnTo>
                  <a:pt x="2700" y="2700"/>
                </a:lnTo>
                <a:lnTo>
                  <a:pt x="2700" y="4050"/>
                </a:lnTo>
                <a:close/>
                <a:moveTo>
                  <a:pt x="2700" y="8100"/>
                </a:moveTo>
                <a:lnTo>
                  <a:pt x="1350" y="8100"/>
                </a:lnTo>
                <a:lnTo>
                  <a:pt x="1350" y="6750"/>
                </a:lnTo>
                <a:lnTo>
                  <a:pt x="2700" y="6750"/>
                </a:lnTo>
                <a:lnTo>
                  <a:pt x="2700" y="8100"/>
                </a:lnTo>
                <a:close/>
                <a:moveTo>
                  <a:pt x="2700" y="12150"/>
                </a:moveTo>
                <a:lnTo>
                  <a:pt x="1350" y="12150"/>
                </a:lnTo>
                <a:lnTo>
                  <a:pt x="1350" y="10800"/>
                </a:lnTo>
                <a:lnTo>
                  <a:pt x="2700" y="10800"/>
                </a:lnTo>
                <a:lnTo>
                  <a:pt x="2700" y="12150"/>
                </a:lnTo>
                <a:close/>
                <a:moveTo>
                  <a:pt x="2700" y="16200"/>
                </a:moveTo>
                <a:lnTo>
                  <a:pt x="1350" y="16200"/>
                </a:lnTo>
                <a:lnTo>
                  <a:pt x="1350" y="14850"/>
                </a:lnTo>
                <a:lnTo>
                  <a:pt x="2700" y="14850"/>
                </a:lnTo>
                <a:lnTo>
                  <a:pt x="2700" y="16200"/>
                </a:lnTo>
                <a:close/>
                <a:moveTo>
                  <a:pt x="2700" y="20250"/>
                </a:moveTo>
                <a:lnTo>
                  <a:pt x="1350" y="20250"/>
                </a:lnTo>
                <a:lnTo>
                  <a:pt x="1350" y="18900"/>
                </a:lnTo>
                <a:lnTo>
                  <a:pt x="2700" y="18900"/>
                </a:lnTo>
                <a:lnTo>
                  <a:pt x="2700" y="20250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4FAFDD"/>
          </a:solidFill>
          <a:ln w="25400"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367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16483" y="2167020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412108" y="2167020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6463085" y="2167020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16483" y="6587215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412108" y="6587215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6463085" y="6587215"/>
            <a:ext cx="2783087" cy="419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16483" y="11022294"/>
            <a:ext cx="2783087" cy="4191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3412108" y="11022294"/>
            <a:ext cx="2783087" cy="4191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6463085" y="11022294"/>
            <a:ext cx="2783087" cy="4191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Apple-Maps-Japan.png"/>
          <p:cNvPicPr/>
          <p:nvPr/>
        </p:nvPicPr>
        <p:blipFill>
          <a:blip r:embed="rId2">
            <a:extLst/>
          </a:blip>
          <a:srcRect l="9642" r="44428" b="5382"/>
          <a:stretch>
            <a:fillRect/>
          </a:stretch>
        </p:blipFill>
        <p:spPr>
          <a:xfrm>
            <a:off x="0" y="508595"/>
            <a:ext cx="9569649" cy="16743165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Shape 1378"/>
          <p:cNvSpPr/>
          <p:nvPr/>
        </p:nvSpPr>
        <p:spPr>
          <a:xfrm>
            <a:off x="-133946" y="493712"/>
            <a:ext cx="9703595" cy="1220392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1265039" y="687189"/>
            <a:ext cx="6994922" cy="833438"/>
          </a:xfrm>
          <a:prstGeom prst="roundRect">
            <a:avLst>
              <a:gd name="adj" fmla="val 1539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4414" tIns="74414" rIns="74414" bIns="74414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32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sp>
        <p:nvSpPr>
          <p:cNvPr id="1380" name="Shape 1380"/>
          <p:cNvSpPr/>
          <p:nvPr/>
        </p:nvSpPr>
        <p:spPr>
          <a:xfrm>
            <a:off x="8607846" y="791368"/>
            <a:ext cx="773907" cy="610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81" name="Shape 1381"/>
          <p:cNvSpPr/>
          <p:nvPr/>
        </p:nvSpPr>
        <p:spPr>
          <a:xfrm>
            <a:off x="406535" y="1082659"/>
            <a:ext cx="543312" cy="314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319"/>
                </a:lnTo>
                <a:cubicBezTo>
                  <a:pt x="0" y="8319"/>
                  <a:pt x="342" y="0"/>
                  <a:pt x="3137" y="0"/>
                </a:cubicBezTo>
                <a:cubicBezTo>
                  <a:pt x="8165" y="0"/>
                  <a:pt x="21600" y="0"/>
                  <a:pt x="21600" y="0"/>
                </a:cubicBezTo>
              </a:path>
            </a:pathLst>
          </a:custGeom>
          <a:ln w="63500">
            <a:solidFill>
              <a:srgbClr val="128EF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384" name="Group 1384"/>
          <p:cNvGrpSpPr/>
          <p:nvPr/>
        </p:nvGrpSpPr>
        <p:grpSpPr>
          <a:xfrm>
            <a:off x="3214687" y="4184650"/>
            <a:ext cx="4837113" cy="1346994"/>
            <a:chOff x="0" y="0"/>
            <a:chExt cx="4837112" cy="1346993"/>
          </a:xfrm>
        </p:grpSpPr>
        <p:sp>
          <p:nvSpPr>
            <p:cNvPr id="1382" name="Shape 1382"/>
            <p:cNvSpPr/>
            <p:nvPr/>
          </p:nvSpPr>
          <p:spPr>
            <a:xfrm>
              <a:off x="0" y="0"/>
              <a:ext cx="4837113" cy="134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" y="0"/>
                  </a:moveTo>
                  <a:cubicBezTo>
                    <a:pt x="77" y="0"/>
                    <a:pt x="0" y="277"/>
                    <a:pt x="0" y="617"/>
                  </a:cubicBezTo>
                  <a:lnTo>
                    <a:pt x="0" y="20862"/>
                  </a:lnTo>
                  <a:cubicBezTo>
                    <a:pt x="0" y="21202"/>
                    <a:pt x="77" y="21479"/>
                    <a:pt x="172" y="21479"/>
                  </a:cubicBezTo>
                  <a:lnTo>
                    <a:pt x="8306" y="21479"/>
                  </a:lnTo>
                  <a:lnTo>
                    <a:pt x="9141" y="21600"/>
                  </a:lnTo>
                  <a:lnTo>
                    <a:pt x="9976" y="21479"/>
                  </a:lnTo>
                  <a:lnTo>
                    <a:pt x="21428" y="21479"/>
                  </a:lnTo>
                  <a:cubicBezTo>
                    <a:pt x="21523" y="21479"/>
                    <a:pt x="21600" y="21202"/>
                    <a:pt x="21600" y="20862"/>
                  </a:cubicBezTo>
                  <a:lnTo>
                    <a:pt x="21600" y="617"/>
                  </a:lnTo>
                  <a:cubicBezTo>
                    <a:pt x="21600" y="277"/>
                    <a:pt x="21523" y="0"/>
                    <a:pt x="21428" y="0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FEFEFD"/>
            </a:solidFill>
            <a:ln w="38100" cap="flat">
              <a:solidFill>
                <a:srgbClr val="1579F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2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606060"/>
                  </a:solidFill>
                </a:rPr>
                <a:t>Keynotopia</a:t>
              </a:r>
            </a:p>
          </p:txBody>
        </p:sp>
        <p:sp>
          <p:nvSpPr>
            <p:cNvPr id="1383" name="Shape 1383"/>
            <p:cNvSpPr/>
            <p:nvPr/>
          </p:nvSpPr>
          <p:spPr>
            <a:xfrm rot="10800000">
              <a:off x="4222440" y="516099"/>
              <a:ext cx="178595" cy="342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63500" cap="flat">
              <a:solidFill>
                <a:srgbClr val="1579F9">
                  <a:alpha val="31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393" name="Group 1393"/>
          <p:cNvGrpSpPr/>
          <p:nvPr/>
        </p:nvGrpSpPr>
        <p:grpSpPr>
          <a:xfrm>
            <a:off x="5402460" y="5845690"/>
            <a:ext cx="823876" cy="922736"/>
            <a:chOff x="0" y="0"/>
            <a:chExt cx="823874" cy="922734"/>
          </a:xfrm>
        </p:grpSpPr>
        <p:grpSp>
          <p:nvGrpSpPr>
            <p:cNvPr id="1390" name="Group 1390"/>
            <p:cNvGrpSpPr/>
            <p:nvPr/>
          </p:nvGrpSpPr>
          <p:grpSpPr>
            <a:xfrm>
              <a:off x="-1" y="0"/>
              <a:ext cx="407090" cy="922735"/>
              <a:chOff x="0" y="0"/>
              <a:chExt cx="407088" cy="922734"/>
            </a:xfrm>
          </p:grpSpPr>
          <p:sp>
            <p:nvSpPr>
              <p:cNvPr id="1385" name="Shape 1385"/>
              <p:cNvSpPr/>
              <p:nvPr/>
            </p:nvSpPr>
            <p:spPr>
              <a:xfrm>
                <a:off x="130517" y="840977"/>
                <a:ext cx="140335" cy="81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50586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lvl="0" defTabSz="684609">
                  <a:defRPr sz="34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170612" y="268676"/>
                <a:ext cx="60144" cy="61318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747F8A"/>
                  </a:gs>
                  <a:gs pos="45077">
                    <a:srgbClr val="F1F0F1"/>
                  </a:gs>
                  <a:gs pos="100000">
                    <a:srgbClr val="747F8A"/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lvl="0" defTabSz="684609">
                  <a:defRPr sz="34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389" name="Group 1389"/>
              <p:cNvGrpSpPr/>
              <p:nvPr/>
            </p:nvGrpSpPr>
            <p:grpSpPr>
              <a:xfrm>
                <a:off x="-1" y="0"/>
                <a:ext cx="407090" cy="414997"/>
                <a:chOff x="0" y="0"/>
                <a:chExt cx="407088" cy="414996"/>
              </a:xfrm>
            </p:grpSpPr>
            <p:sp>
              <p:nvSpPr>
                <p:cNvPr id="1387" name="Shape 1387"/>
                <p:cNvSpPr/>
                <p:nvPr/>
              </p:nvSpPr>
              <p:spPr>
                <a:xfrm>
                  <a:off x="0" y="-1"/>
                  <a:ext cx="407089" cy="4149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EB1B23"/>
                    </a:gs>
                    <a:gs pos="62176">
                      <a:srgbClr val="DE1711"/>
                    </a:gs>
                    <a:gs pos="100000">
                      <a:srgbClr val="BA2608"/>
                    </a:gs>
                  </a:gsLst>
                  <a:path path="shape">
                    <a:fillToRect l="48508" t="29451" r="51491" b="70548"/>
                  </a:path>
                </a:gra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863203">
                    <a:defRPr sz="3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88" name="Shape 1388"/>
                <p:cNvSpPr/>
                <p:nvPr/>
              </p:nvSpPr>
              <p:spPr>
                <a:xfrm>
                  <a:off x="128554" y="65525"/>
                  <a:ext cx="107130" cy="109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>
                    <a:alpha val="73000"/>
                  </a:srgbClr>
                </a:solidFill>
                <a:ln w="25400" cap="flat">
                  <a:noFill/>
                  <a:miter lim="400000"/>
                </a:ln>
                <a:effectLst>
                  <a:outerShdw blurRad="50800" dist="25400" dir="6060000" rotWithShape="0">
                    <a:srgbClr val="FFFFFF"/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863203">
                    <a:defRPr sz="3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91" name="Shape 1391"/>
            <p:cNvSpPr/>
            <p:nvPr/>
          </p:nvSpPr>
          <p:spPr>
            <a:xfrm>
              <a:off x="362507" y="268462"/>
              <a:ext cx="461368" cy="43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21821" t="84212" r="78178" b="157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160859">
                <a:defRPr sz="5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177056" y="652934"/>
              <a:ext cx="298532" cy="244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lnTo>
                    <a:pt x="0" y="20400"/>
                  </a:lnTo>
                  <a:lnTo>
                    <a:pt x="4226" y="21600"/>
                  </a:lnTo>
                  <a:lnTo>
                    <a:pt x="21600" y="2400"/>
                  </a:lnTo>
                  <a:lnTo>
                    <a:pt x="18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51962" t="102987" r="48037" b="-29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160859">
                <a:defRPr sz="5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394" name="Shape 1394"/>
          <p:cNvSpPr/>
          <p:nvPr/>
        </p:nvSpPr>
        <p:spPr>
          <a:xfrm>
            <a:off x="89296" y="15674181"/>
            <a:ext cx="9480353" cy="1220391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5" name="Shape 1395"/>
          <p:cNvSpPr/>
          <p:nvPr/>
        </p:nvSpPr>
        <p:spPr>
          <a:xfrm>
            <a:off x="404626" y="16086249"/>
            <a:ext cx="476251" cy="46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74F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96" name="Shape 1396"/>
          <p:cNvSpPr/>
          <p:nvPr/>
        </p:nvSpPr>
        <p:spPr>
          <a:xfrm>
            <a:off x="2961679" y="15927189"/>
            <a:ext cx="788790" cy="788790"/>
          </a:xfrm>
          <a:prstGeom prst="roundRect">
            <a:avLst>
              <a:gd name="adj" fmla="val 6319"/>
            </a:avLst>
          </a:prstGeom>
          <a:solidFill>
            <a:srgbClr val="0375F3">
              <a:alpha val="22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solidFill>
                  <a:srgbClr val="0074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74F2"/>
                </a:solidFill>
              </a:rPr>
              <a:t>3D</a:t>
            </a:r>
          </a:p>
        </p:txBody>
      </p:sp>
      <p:sp>
        <p:nvSpPr>
          <p:cNvPr id="1397" name="Shape 1397"/>
          <p:cNvSpPr/>
          <p:nvPr/>
        </p:nvSpPr>
        <p:spPr>
          <a:xfrm>
            <a:off x="8527851" y="15986720"/>
            <a:ext cx="565548" cy="565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0" name="Group 1400"/>
          <p:cNvGrpSpPr/>
          <p:nvPr/>
        </p:nvGrpSpPr>
        <p:grpSpPr>
          <a:xfrm>
            <a:off x="5863828" y="15788766"/>
            <a:ext cx="535782" cy="808149"/>
            <a:chOff x="0" y="0"/>
            <a:chExt cx="535781" cy="808148"/>
          </a:xfrm>
        </p:grpSpPr>
        <p:sp>
          <p:nvSpPr>
            <p:cNvPr id="1398" name="Shape 1398"/>
            <p:cNvSpPr/>
            <p:nvPr/>
          </p:nvSpPr>
          <p:spPr>
            <a:xfrm>
              <a:off x="0" y="272367"/>
              <a:ext cx="535782" cy="535782"/>
            </a:xfrm>
            <a:prstGeom prst="roundRect">
              <a:avLst>
                <a:gd name="adj" fmla="val 0"/>
              </a:avLst>
            </a:prstGeom>
            <a:noFill/>
            <a:ln w="381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 flipV="1">
              <a:off x="274372" y="0"/>
              <a:ext cx="1" cy="476076"/>
            </a:xfrm>
            <a:prstGeom prst="line">
              <a:avLst/>
            </a:prstGeom>
            <a:solidFill>
              <a:srgbClr val="0375F3"/>
            </a:solidFill>
            <a:ln w="38100" cap="flat">
              <a:solidFill>
                <a:srgbClr val="1579F8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17" name="Group 1417"/>
          <p:cNvGrpSpPr/>
          <p:nvPr/>
        </p:nvGrpSpPr>
        <p:grpSpPr>
          <a:xfrm>
            <a:off x="0" y="-71835"/>
            <a:ext cx="9525000" cy="580431"/>
            <a:chOff x="0" y="0"/>
            <a:chExt cx="9525000" cy="580429"/>
          </a:xfrm>
        </p:grpSpPr>
        <p:sp>
          <p:nvSpPr>
            <p:cNvPr id="1401" name="Shape 1401"/>
            <p:cNvSpPr/>
            <p:nvPr/>
          </p:nvSpPr>
          <p:spPr>
            <a:xfrm>
              <a:off x="0" y="0"/>
              <a:ext cx="9525000" cy="580430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93476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01835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610195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818554" y="245566"/>
              <a:ext cx="163712" cy="16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4045269" y="56969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7560124" y="57148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8632031" y="178593"/>
              <a:ext cx="669727" cy="282775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8661796" y="208359"/>
              <a:ext cx="610197" cy="223243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1041796" y="253007"/>
              <a:ext cx="148830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15" name="Group 1415"/>
            <p:cNvGrpSpPr/>
            <p:nvPr/>
          </p:nvGrpSpPr>
          <p:grpSpPr>
            <a:xfrm>
              <a:off x="1334179" y="203597"/>
              <a:ext cx="354813" cy="276069"/>
              <a:chOff x="0" y="0"/>
              <a:chExt cx="354811" cy="276068"/>
            </a:xfrm>
          </p:grpSpPr>
          <p:sp>
            <p:nvSpPr>
              <p:cNvPr id="1411" name="Shape 1411"/>
              <p:cNvSpPr/>
              <p:nvPr/>
            </p:nvSpPr>
            <p:spPr>
              <a:xfrm>
                <a:off x="0" y="0"/>
                <a:ext cx="354812" cy="78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59531" y="102535"/>
                <a:ext cx="227925" cy="5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119062" y="203204"/>
                <a:ext cx="109463" cy="24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111197" y="219312"/>
                <a:ext cx="120081" cy="5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416" name="Shape 1416"/>
            <p:cNvSpPr/>
            <p:nvPr/>
          </p:nvSpPr>
          <p:spPr>
            <a:xfrm>
              <a:off x="9321727" y="257913"/>
              <a:ext cx="44649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420" name="Group 1420"/>
          <p:cNvGrpSpPr/>
          <p:nvPr/>
        </p:nvGrpSpPr>
        <p:grpSpPr>
          <a:xfrm>
            <a:off x="1532929" y="910431"/>
            <a:ext cx="386954" cy="372071"/>
            <a:chOff x="0" y="0"/>
            <a:chExt cx="386952" cy="372070"/>
          </a:xfrm>
        </p:grpSpPr>
        <p:sp>
          <p:nvSpPr>
            <p:cNvPr id="1418" name="Shape 1418"/>
            <p:cNvSpPr/>
            <p:nvPr/>
          </p:nvSpPr>
          <p:spPr>
            <a:xfrm>
              <a:off x="-1" y="-1"/>
              <a:ext cx="285410" cy="28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59867" y="243135"/>
              <a:ext cx="127086" cy="128936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-59532" y="8217892"/>
            <a:ext cx="9599415" cy="526851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74414" tIns="74414" rIns="74414" bIns="74414" anchor="ctr"/>
          <a:lstStyle/>
          <a:p>
            <a:pPr lvl="0" algn="l">
              <a:defRPr sz="32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38125" y="2071290"/>
            <a:ext cx="9048750" cy="907853"/>
          </a:xfrm>
          <a:prstGeom prst="roundRect">
            <a:avLst>
              <a:gd name="adj" fmla="val 16858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6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929292"/>
                </a:solidFill>
              </a:rPr>
              <a:t> Label:</a:t>
            </a:r>
          </a:p>
        </p:txBody>
      </p:sp>
      <p:sp>
        <p:nvSpPr>
          <p:cNvPr id="191" name="Shape 191"/>
          <p:cNvSpPr/>
          <p:nvPr/>
        </p:nvSpPr>
        <p:spPr>
          <a:xfrm>
            <a:off x="238125" y="3202384"/>
            <a:ext cx="9048750" cy="907852"/>
          </a:xfrm>
          <a:prstGeom prst="roundRect">
            <a:avLst>
              <a:gd name="adj" fmla="val 16858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Label:   </a:t>
            </a:r>
            <a:r>
              <a:rPr sz="3600">
                <a:solidFill>
                  <a:srgbClr val="7255B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Default Value</a:t>
            </a:r>
          </a:p>
        </p:txBody>
      </p:sp>
      <p:sp>
        <p:nvSpPr>
          <p:cNvPr id="192" name="Shape 192"/>
          <p:cNvSpPr/>
          <p:nvPr/>
        </p:nvSpPr>
        <p:spPr>
          <a:xfrm>
            <a:off x="-14883" y="4675782"/>
            <a:ext cx="9539883" cy="1413868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ffectLst>
            <a:outerShdw blurRad="63500" dist="25400" dir="5400000" rotWithShape="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36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</a:t>
            </a:r>
          </a:p>
        </p:txBody>
      </p:sp>
      <p:sp>
        <p:nvSpPr>
          <p:cNvPr id="193" name="Shape 193"/>
          <p:cNvSpPr/>
          <p:nvPr/>
        </p:nvSpPr>
        <p:spPr>
          <a:xfrm>
            <a:off x="1756171" y="5081924"/>
            <a:ext cx="1" cy="578920"/>
          </a:xfrm>
          <a:prstGeom prst="line">
            <a:avLst/>
          </a:prstGeom>
          <a:ln w="50800">
            <a:solidFill>
              <a:srgbClr val="456EF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98" name="Group 198"/>
          <p:cNvGrpSpPr/>
          <p:nvPr/>
        </p:nvGrpSpPr>
        <p:grpSpPr>
          <a:xfrm>
            <a:off x="8431113" y="5092501"/>
            <a:ext cx="580430" cy="580431"/>
            <a:chOff x="0" y="0"/>
            <a:chExt cx="580429" cy="580429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580430" cy="58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97" name="Group 197"/>
            <p:cNvGrpSpPr/>
            <p:nvPr/>
          </p:nvGrpSpPr>
          <p:grpSpPr>
            <a:xfrm>
              <a:off x="123386" y="121243"/>
              <a:ext cx="336935" cy="336935"/>
              <a:chOff x="0" y="0"/>
              <a:chExt cx="336933" cy="336933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170785" y="0"/>
                <a:ext cx="1340" cy="336934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V="1">
                <a:off x="-1" y="168109"/>
                <a:ext cx="336935" cy="1340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99" name="Shape 199"/>
          <p:cNvSpPr/>
          <p:nvPr/>
        </p:nvSpPr>
        <p:spPr>
          <a:xfrm>
            <a:off x="-14883" y="6074767"/>
            <a:ext cx="9539883" cy="1309688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John </a:t>
            </a:r>
            <a:r>
              <a:rPr sz="38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Appleseed</a:t>
            </a:r>
            <a:endParaRPr sz="3800">
              <a:solidFill>
                <a:srgbClr val="232323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Home</a:t>
            </a:r>
            <a:r>
              <a:rPr sz="30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jappleseed@apple.com</a:t>
            </a:r>
          </a:p>
        </p:txBody>
      </p:sp>
      <p:sp>
        <p:nvSpPr>
          <p:cNvPr id="200" name="Shape 200"/>
          <p:cNvSpPr/>
          <p:nvPr/>
        </p:nvSpPr>
        <p:spPr>
          <a:xfrm>
            <a:off x="-44649" y="32345"/>
            <a:ext cx="9584532" cy="1279923"/>
          </a:xfrm>
          <a:prstGeom prst="rect">
            <a:avLst/>
          </a:prstGeom>
          <a:gradFill>
            <a:gsLst>
              <a:gs pos="0">
                <a:srgbClr val="D1D1D6"/>
              </a:gs>
              <a:gs pos="100000">
                <a:srgbClr val="D1D1D6"/>
              </a:gs>
            </a:gsLst>
            <a:lin ang="5400000"/>
          </a:gradFill>
          <a:ln w="25400">
            <a:solidFill>
              <a:srgbClr val="C5C5C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238125" y="240704"/>
            <a:ext cx="9018985" cy="833439"/>
          </a:xfrm>
          <a:prstGeom prst="roundRect">
            <a:avLst>
              <a:gd name="adj" fmla="val 1539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4414" tIns="74414" rIns="74414" bIns="74414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32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565546" y="478829"/>
            <a:ext cx="386954" cy="372071"/>
            <a:chOff x="0" y="0"/>
            <a:chExt cx="386952" cy="372070"/>
          </a:xfrm>
        </p:grpSpPr>
        <p:sp>
          <p:nvSpPr>
            <p:cNvPr id="202" name="Shape 202"/>
            <p:cNvSpPr/>
            <p:nvPr/>
          </p:nvSpPr>
          <p:spPr>
            <a:xfrm>
              <a:off x="-1" y="-1"/>
              <a:ext cx="285410" cy="28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59867" y="243135"/>
              <a:ext cx="127086" cy="128936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5" name="Shape 205"/>
          <p:cNvSpPr/>
          <p:nvPr/>
        </p:nvSpPr>
        <p:spPr>
          <a:xfrm>
            <a:off x="-14883" y="8232775"/>
            <a:ext cx="9539883" cy="1309688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38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Value 2 Cell Style</a:t>
            </a:r>
          </a:p>
        </p:txBody>
      </p:sp>
      <p:sp>
        <p:nvSpPr>
          <p:cNvPr id="206" name="Shape 206"/>
          <p:cNvSpPr/>
          <p:nvPr/>
        </p:nvSpPr>
        <p:spPr>
          <a:xfrm>
            <a:off x="390787" y="10837267"/>
            <a:ext cx="9115064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90787" y="12146954"/>
            <a:ext cx="9115064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3225346" y="9877325"/>
            <a:ext cx="3014777" cy="61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Detail text label</a:t>
            </a:r>
          </a:p>
        </p:txBody>
      </p:sp>
      <p:sp>
        <p:nvSpPr>
          <p:cNvPr id="209" name="Shape 209"/>
          <p:cNvSpPr/>
          <p:nvPr/>
        </p:nvSpPr>
        <p:spPr>
          <a:xfrm>
            <a:off x="3230257" y="11201896"/>
            <a:ext cx="2915658" cy="61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This is a dahlia</a:t>
            </a:r>
          </a:p>
        </p:txBody>
      </p:sp>
      <p:sp>
        <p:nvSpPr>
          <p:cNvPr id="210" name="Shape 210"/>
          <p:cNvSpPr/>
          <p:nvPr/>
        </p:nvSpPr>
        <p:spPr>
          <a:xfrm>
            <a:off x="3226540" y="12526466"/>
            <a:ext cx="3429108" cy="61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These are daisies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1119274" y="9877325"/>
            <a:ext cx="2047702" cy="61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lnSpc>
                <a:spcPct val="120000"/>
              </a:lnSpc>
              <a:defRPr sz="34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39BF9"/>
                </a:solidFill>
              </a:rPr>
              <a:t>Text Label</a:t>
            </a:r>
          </a:p>
        </p:txBody>
      </p:sp>
      <p:sp>
        <p:nvSpPr>
          <p:cNvPr id="212" name="Shape 212"/>
          <p:cNvSpPr/>
          <p:nvPr/>
        </p:nvSpPr>
        <p:spPr>
          <a:xfrm>
            <a:off x="1888553" y="11201896"/>
            <a:ext cx="1278423" cy="61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lnSpc>
                <a:spcPct val="120000"/>
              </a:lnSpc>
              <a:defRPr sz="34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39BF9"/>
                </a:solidFill>
              </a:rPr>
              <a:t>Dahlia</a:t>
            </a:r>
          </a:p>
        </p:txBody>
      </p:sp>
      <p:sp>
        <p:nvSpPr>
          <p:cNvPr id="213" name="Shape 213"/>
          <p:cNvSpPr/>
          <p:nvPr/>
        </p:nvSpPr>
        <p:spPr>
          <a:xfrm>
            <a:off x="1698802" y="12526466"/>
            <a:ext cx="1468174" cy="61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lnSpc>
                <a:spcPct val="120000"/>
              </a:lnSpc>
              <a:defRPr sz="34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39BF9"/>
                </a:solidFill>
              </a:rPr>
              <a:t>Daisies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roup 1424"/>
          <p:cNvGrpSpPr/>
          <p:nvPr/>
        </p:nvGrpSpPr>
        <p:grpSpPr>
          <a:xfrm>
            <a:off x="367183" y="12891095"/>
            <a:ext cx="2222427" cy="3738617"/>
            <a:chOff x="0" y="0"/>
            <a:chExt cx="2222426" cy="3738615"/>
          </a:xfrm>
        </p:grpSpPr>
        <p:sp>
          <p:nvSpPr>
            <p:cNvPr id="1422" name="Shape 1422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27" name="Group 1427"/>
          <p:cNvGrpSpPr/>
          <p:nvPr/>
        </p:nvGrpSpPr>
        <p:grpSpPr>
          <a:xfrm>
            <a:off x="3194917" y="12891095"/>
            <a:ext cx="2222427" cy="3738617"/>
            <a:chOff x="0" y="0"/>
            <a:chExt cx="2222426" cy="3738615"/>
          </a:xfrm>
        </p:grpSpPr>
        <p:sp>
          <p:nvSpPr>
            <p:cNvPr id="1425" name="Shape 1425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0" name="Group 1430"/>
          <p:cNvGrpSpPr/>
          <p:nvPr/>
        </p:nvGrpSpPr>
        <p:grpSpPr>
          <a:xfrm>
            <a:off x="6022652" y="12891095"/>
            <a:ext cx="2222427" cy="3738617"/>
            <a:chOff x="0" y="0"/>
            <a:chExt cx="2222426" cy="3738615"/>
          </a:xfrm>
        </p:grpSpPr>
        <p:sp>
          <p:nvSpPr>
            <p:cNvPr id="1428" name="Shape 1428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3" name="Group 1433"/>
          <p:cNvGrpSpPr/>
          <p:nvPr/>
        </p:nvGrpSpPr>
        <p:grpSpPr>
          <a:xfrm>
            <a:off x="8850386" y="12891095"/>
            <a:ext cx="2222427" cy="3738617"/>
            <a:chOff x="0" y="0"/>
            <a:chExt cx="2222426" cy="3738615"/>
          </a:xfrm>
        </p:grpSpPr>
        <p:sp>
          <p:nvSpPr>
            <p:cNvPr id="1431" name="Shape 1431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34" name="Shape 1434"/>
          <p:cNvSpPr/>
          <p:nvPr/>
        </p:nvSpPr>
        <p:spPr>
          <a:xfrm>
            <a:off x="-14883" y="15510470"/>
            <a:ext cx="9525001" cy="1428751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-14883" y="32345"/>
            <a:ext cx="9525001" cy="1860352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50" name="Group 1450"/>
          <p:cNvGrpSpPr/>
          <p:nvPr/>
        </p:nvGrpSpPr>
        <p:grpSpPr>
          <a:xfrm>
            <a:off x="193476" y="44665"/>
            <a:ext cx="9172900" cy="511142"/>
            <a:chOff x="0" y="7111"/>
            <a:chExt cx="9172899" cy="511140"/>
          </a:xfrm>
        </p:grpSpPr>
        <p:sp>
          <p:nvSpPr>
            <p:cNvPr id="1436" name="Shape 1436"/>
            <p:cNvSpPr/>
            <p:nvPr/>
          </p:nvSpPr>
          <p:spPr>
            <a:xfrm>
              <a:off x="0" y="195709"/>
              <a:ext cx="163711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08359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41671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625078" y="195709"/>
              <a:ext cx="163712" cy="1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140702" y="153739"/>
              <a:ext cx="354813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200234" y="25627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259765" y="35694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851792" y="7111"/>
              <a:ext cx="1433009" cy="51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2800"/>
                <a:t>9:41 AM</a:t>
              </a: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7366647" y="7290"/>
              <a:ext cx="1011267" cy="510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100%</a:t>
              </a: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8438554" y="128736"/>
              <a:ext cx="669728" cy="282774"/>
            </a:xfrm>
            <a:prstGeom prst="roundRect">
              <a:avLst>
                <a:gd name="adj" fmla="val 9794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8468320" y="158501"/>
              <a:ext cx="610196" cy="223244"/>
            </a:xfrm>
            <a:prstGeom prst="roundRect">
              <a:avLst>
                <a:gd name="adj" fmla="val 12406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9128250" y="222938"/>
              <a:ext cx="44650" cy="10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848320" y="203150"/>
              <a:ext cx="148829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1251900" y="37305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451" name="Shape 1451"/>
          <p:cNvSpPr/>
          <p:nvPr/>
        </p:nvSpPr>
        <p:spPr>
          <a:xfrm>
            <a:off x="233237" y="931068"/>
            <a:ext cx="255880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B93F9"/>
                </a:solidFill>
              </a:rPr>
              <a:t>Categories</a:t>
            </a:r>
          </a:p>
        </p:txBody>
      </p:sp>
      <p:sp>
        <p:nvSpPr>
          <p:cNvPr id="1452" name="Shape 1452"/>
          <p:cNvSpPr/>
          <p:nvPr/>
        </p:nvSpPr>
        <p:spPr>
          <a:xfrm>
            <a:off x="3626519" y="902989"/>
            <a:ext cx="2307822" cy="72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200">
                <a:solidFill>
                  <a:srgbClr val="27272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72727"/>
                </a:solidFill>
              </a:rPr>
              <a:t>Featured</a:t>
            </a:r>
          </a:p>
        </p:txBody>
      </p:sp>
      <p:grpSp>
        <p:nvGrpSpPr>
          <p:cNvPr id="1459" name="Group 1459"/>
          <p:cNvGrpSpPr/>
          <p:nvPr/>
        </p:nvGrpSpPr>
        <p:grpSpPr>
          <a:xfrm>
            <a:off x="8560756" y="1076685"/>
            <a:ext cx="625080" cy="327423"/>
            <a:chOff x="0" y="0"/>
            <a:chExt cx="625078" cy="327422"/>
          </a:xfrm>
        </p:grpSpPr>
        <p:sp>
          <p:nvSpPr>
            <p:cNvPr id="1453" name="Shape 1453"/>
            <p:cNvSpPr/>
            <p:nvPr/>
          </p:nvSpPr>
          <p:spPr>
            <a:xfrm>
              <a:off x="177067" y="0"/>
              <a:ext cx="448012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177067" y="163710"/>
              <a:ext cx="448012" cy="2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177067" y="327421"/>
              <a:ext cx="448012" cy="2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0" y="0"/>
              <a:ext cx="9443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0" y="163711"/>
              <a:ext cx="9443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0" y="327422"/>
              <a:ext cx="94430" cy="1"/>
            </a:xfrm>
            <a:prstGeom prst="line">
              <a:avLst/>
            </a:prstGeom>
            <a:noFill/>
            <a:ln w="635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60" name="Shape 1460"/>
          <p:cNvSpPr/>
          <p:nvPr/>
        </p:nvSpPr>
        <p:spPr>
          <a:xfrm>
            <a:off x="11220" y="1942868"/>
            <a:ext cx="9504153" cy="2"/>
          </a:xfrm>
          <a:prstGeom prst="line">
            <a:avLst/>
          </a:prstGeom>
          <a:ln w="381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29765" y="1981993"/>
            <a:ext cx="9480353" cy="3824884"/>
          </a:xfrm>
          <a:prstGeom prst="rect">
            <a:avLst/>
          </a:prstGeom>
          <a:gradFill>
            <a:gsLst>
              <a:gs pos="0">
                <a:srgbClr val="FDFDFD"/>
              </a:gs>
              <a:gs pos="100000">
                <a:srgbClr val="ECECEC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5200" b="1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272727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COLLECTIONS</a:t>
            </a:r>
          </a:p>
        </p:txBody>
      </p:sp>
      <p:sp>
        <p:nvSpPr>
          <p:cNvPr id="1462" name="Shape 1462"/>
          <p:cNvSpPr/>
          <p:nvPr/>
        </p:nvSpPr>
        <p:spPr>
          <a:xfrm>
            <a:off x="0" y="5791993"/>
            <a:ext cx="9504152" cy="3"/>
          </a:xfrm>
          <a:prstGeom prst="line">
            <a:avLst/>
          </a:prstGeom>
          <a:ln w="381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382066" y="6059289"/>
            <a:ext cx="420995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44444"/>
                </a:solidFill>
              </a:rPr>
              <a:t>New &amp; Noteworthy</a:t>
            </a:r>
          </a:p>
        </p:txBody>
      </p:sp>
      <p:sp>
        <p:nvSpPr>
          <p:cNvPr id="1464" name="Shape 1464"/>
          <p:cNvSpPr/>
          <p:nvPr/>
        </p:nvSpPr>
        <p:spPr>
          <a:xfrm>
            <a:off x="7659761" y="6201271"/>
            <a:ext cx="1254597" cy="52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8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65" name="Shape 1465"/>
          <p:cNvSpPr/>
          <p:nvPr/>
        </p:nvSpPr>
        <p:spPr>
          <a:xfrm rot="10800000">
            <a:off x="8953613" y="6375467"/>
            <a:ext cx="119063" cy="223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68" name="Group 1468"/>
          <p:cNvGrpSpPr/>
          <p:nvPr/>
        </p:nvGrpSpPr>
        <p:grpSpPr>
          <a:xfrm>
            <a:off x="367183" y="7057032"/>
            <a:ext cx="2222427" cy="3738617"/>
            <a:chOff x="0" y="0"/>
            <a:chExt cx="2222426" cy="3738615"/>
          </a:xfrm>
        </p:grpSpPr>
        <p:sp>
          <p:nvSpPr>
            <p:cNvPr id="1466" name="Shape 1466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1" name="Group 1471"/>
          <p:cNvGrpSpPr/>
          <p:nvPr/>
        </p:nvGrpSpPr>
        <p:grpSpPr>
          <a:xfrm>
            <a:off x="3194917" y="7057032"/>
            <a:ext cx="2222427" cy="3738617"/>
            <a:chOff x="0" y="0"/>
            <a:chExt cx="2222426" cy="3738615"/>
          </a:xfrm>
        </p:grpSpPr>
        <p:sp>
          <p:nvSpPr>
            <p:cNvPr id="1469" name="Shape 1469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4" name="Group 1474"/>
          <p:cNvGrpSpPr/>
          <p:nvPr/>
        </p:nvGrpSpPr>
        <p:grpSpPr>
          <a:xfrm>
            <a:off x="6022652" y="7057032"/>
            <a:ext cx="2222427" cy="3738617"/>
            <a:chOff x="0" y="0"/>
            <a:chExt cx="2222426" cy="3738615"/>
          </a:xfrm>
        </p:grpSpPr>
        <p:sp>
          <p:nvSpPr>
            <p:cNvPr id="1472" name="Shape 1472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7" name="Group 1477"/>
          <p:cNvGrpSpPr/>
          <p:nvPr/>
        </p:nvGrpSpPr>
        <p:grpSpPr>
          <a:xfrm>
            <a:off x="8850386" y="7057032"/>
            <a:ext cx="2222427" cy="3738617"/>
            <a:chOff x="0" y="0"/>
            <a:chExt cx="2222426" cy="3738615"/>
          </a:xfrm>
        </p:grpSpPr>
        <p:sp>
          <p:nvSpPr>
            <p:cNvPr id="1475" name="Shape 1475"/>
            <p:cNvSpPr/>
            <p:nvPr/>
          </p:nvSpPr>
          <p:spPr>
            <a:xfrm>
              <a:off x="64418" y="0"/>
              <a:ext cx="2158009" cy="2128243"/>
            </a:xfrm>
            <a:prstGeom prst="roundRect">
              <a:avLst>
                <a:gd name="adj" fmla="val 19120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0" y="2333571"/>
              <a:ext cx="1847638" cy="1405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78" name="Shape 1478"/>
          <p:cNvSpPr/>
          <p:nvPr/>
        </p:nvSpPr>
        <p:spPr>
          <a:xfrm>
            <a:off x="382066" y="11893351"/>
            <a:ext cx="250317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3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444444"/>
                </a:solidFill>
              </a:rPr>
              <a:t>What’s Hot</a:t>
            </a:r>
          </a:p>
        </p:txBody>
      </p:sp>
      <p:sp>
        <p:nvSpPr>
          <p:cNvPr id="1479" name="Shape 1479"/>
          <p:cNvSpPr/>
          <p:nvPr/>
        </p:nvSpPr>
        <p:spPr>
          <a:xfrm>
            <a:off x="7659761" y="12035333"/>
            <a:ext cx="1254597" cy="5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8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80" name="Shape 1480"/>
          <p:cNvSpPr/>
          <p:nvPr/>
        </p:nvSpPr>
        <p:spPr>
          <a:xfrm rot="10800000">
            <a:off x="8953613" y="12209529"/>
            <a:ext cx="119063" cy="223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381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81" name="Shape 1481"/>
          <p:cNvSpPr/>
          <p:nvPr/>
        </p:nvSpPr>
        <p:spPr>
          <a:xfrm>
            <a:off x="416718" y="11596290"/>
            <a:ext cx="9504153" cy="3"/>
          </a:xfrm>
          <a:prstGeom prst="line">
            <a:avLst/>
          </a:prstGeom>
          <a:ln w="381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2" name="Shape 1482"/>
          <p:cNvSpPr/>
          <p:nvPr/>
        </p:nvSpPr>
        <p:spPr>
          <a:xfrm>
            <a:off x="29765" y="15480704"/>
            <a:ext cx="9504153" cy="3"/>
          </a:xfrm>
          <a:prstGeom prst="line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610195" y="15689064"/>
            <a:ext cx="690191" cy="65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38100">
            <a:solidFill>
              <a:srgbClr val="3587F8"/>
            </a:solidFill>
            <a:miter lim="400000"/>
          </a:ln>
        </p:spPr>
        <p:txBody>
          <a:bodyPr lIns="59531" tIns="59531" rIns="59531" bIns="59531" anchor="ctr"/>
          <a:lstStyle/>
          <a:p>
            <a:pPr marL="40639" marR="40639" lvl="0" algn="l" defTabSz="1071562">
              <a:defRPr sz="14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367183" y="16474025"/>
            <a:ext cx="1225071" cy="42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22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B93F9"/>
                </a:solidFill>
              </a:rPr>
              <a:t>Featured</a:t>
            </a:r>
          </a:p>
        </p:txBody>
      </p:sp>
      <p:grpSp>
        <p:nvGrpSpPr>
          <p:cNvPr id="1491" name="Group 1491"/>
          <p:cNvGrpSpPr/>
          <p:nvPr/>
        </p:nvGrpSpPr>
        <p:grpSpPr>
          <a:xfrm>
            <a:off x="2480778" y="15659298"/>
            <a:ext cx="734647" cy="654845"/>
            <a:chOff x="0" y="0"/>
            <a:chExt cx="734646" cy="654843"/>
          </a:xfrm>
        </p:grpSpPr>
        <p:sp>
          <p:nvSpPr>
            <p:cNvPr id="1485" name="Shape 1485"/>
            <p:cNvSpPr/>
            <p:nvPr/>
          </p:nvSpPr>
          <p:spPr>
            <a:xfrm>
              <a:off x="0" y="0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205917" y="92014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0" y="253007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205917" y="345022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0" y="506015"/>
              <a:ext cx="163711" cy="14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05917" y="598030"/>
              <a:ext cx="528730" cy="1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4" name="Group 1494"/>
          <p:cNvGrpSpPr/>
          <p:nvPr/>
        </p:nvGrpSpPr>
        <p:grpSpPr>
          <a:xfrm>
            <a:off x="4390429" y="15659298"/>
            <a:ext cx="714376" cy="714376"/>
            <a:chOff x="0" y="0"/>
            <a:chExt cx="714375" cy="714375"/>
          </a:xfrm>
        </p:grpSpPr>
        <p:sp>
          <p:nvSpPr>
            <p:cNvPr id="1492" name="Shape 1492"/>
            <p:cNvSpPr/>
            <p:nvPr/>
          </p:nvSpPr>
          <p:spPr>
            <a:xfrm>
              <a:off x="0" y="0"/>
              <a:ext cx="714376" cy="71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91616" y="191616"/>
              <a:ext cx="327423" cy="32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>
              <a:outerShdw blurRad="25400" dist="25400" dir="5400000" rotWithShape="0">
                <a:srgbClr val="FFFFFF">
                  <a:alpha val="75000"/>
                </a:srgbClr>
              </a:outerShdw>
            </a:effectLst>
          </p:spPr>
          <p:txBody>
            <a:bodyPr wrap="square" lIns="59531" tIns="59531" rIns="59531" bIns="59531" numCol="1" anchor="ctr">
              <a:noAutofit/>
            </a:bodyPr>
            <a:lstStyle/>
            <a:p>
              <a:pPr marL="40639" marR="40639" lvl="0" algn="l" defTabSz="1071562">
                <a:defRPr sz="14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498" name="Group 1498"/>
          <p:cNvGrpSpPr/>
          <p:nvPr/>
        </p:nvGrpSpPr>
        <p:grpSpPr>
          <a:xfrm>
            <a:off x="8314576" y="15658165"/>
            <a:ext cx="533114" cy="676774"/>
            <a:chOff x="0" y="0"/>
            <a:chExt cx="533113" cy="676773"/>
          </a:xfrm>
        </p:grpSpPr>
        <p:sp>
          <p:nvSpPr>
            <p:cNvPr id="1495" name="Shape 1495"/>
            <p:cNvSpPr/>
            <p:nvPr/>
          </p:nvSpPr>
          <p:spPr>
            <a:xfrm>
              <a:off x="0" y="183157"/>
              <a:ext cx="533114" cy="49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 flipH="1">
              <a:off x="280015" y="0"/>
              <a:ext cx="1" cy="482965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41686" y="357203"/>
              <a:ext cx="256739" cy="13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01" name="Group 1501"/>
          <p:cNvGrpSpPr/>
          <p:nvPr/>
        </p:nvGrpSpPr>
        <p:grpSpPr>
          <a:xfrm>
            <a:off x="6307742" y="15678181"/>
            <a:ext cx="684614" cy="639963"/>
            <a:chOff x="0" y="0"/>
            <a:chExt cx="684612" cy="639962"/>
          </a:xfrm>
        </p:grpSpPr>
        <p:sp>
          <p:nvSpPr>
            <p:cNvPr id="1499" name="Shape 1499"/>
            <p:cNvSpPr/>
            <p:nvPr/>
          </p:nvSpPr>
          <p:spPr>
            <a:xfrm>
              <a:off x="-1" y="-1"/>
              <a:ext cx="504954" cy="498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59768" y="418194"/>
              <a:ext cx="224845" cy="221769"/>
            </a:xfrm>
            <a:prstGeom prst="line">
              <a:avLst/>
            </a:prstGeom>
            <a:noFill/>
            <a:ln w="381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02" name="Shape 1502"/>
          <p:cNvSpPr/>
          <p:nvPr/>
        </p:nvSpPr>
        <p:spPr>
          <a:xfrm>
            <a:off x="6133975" y="16440546"/>
            <a:ext cx="103583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Search</a:t>
            </a:r>
          </a:p>
        </p:txBody>
      </p:sp>
      <p:sp>
        <p:nvSpPr>
          <p:cNvPr id="1503" name="Shape 1503"/>
          <p:cNvSpPr/>
          <p:nvPr/>
        </p:nvSpPr>
        <p:spPr>
          <a:xfrm>
            <a:off x="4141915" y="16440546"/>
            <a:ext cx="123971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Near Me</a:t>
            </a:r>
          </a:p>
        </p:txBody>
      </p:sp>
      <p:sp>
        <p:nvSpPr>
          <p:cNvPr id="1504" name="Shape 1504"/>
          <p:cNvSpPr/>
          <p:nvPr/>
        </p:nvSpPr>
        <p:spPr>
          <a:xfrm>
            <a:off x="2079753" y="16440546"/>
            <a:ext cx="155404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Top Charts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969477" y="16440546"/>
            <a:ext cx="123435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0C0C0"/>
                </a:solidFill>
              </a:rPr>
              <a:t>Updates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/>
        </p:nvSpPr>
        <p:spPr>
          <a:xfrm>
            <a:off x="-26045" y="38251"/>
            <a:ext cx="9621739" cy="1690687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-1" y="15449416"/>
            <a:ext cx="9569650" cy="1384357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-1" y="-2771"/>
            <a:ext cx="9569650" cy="1927790"/>
          </a:xfrm>
          <a:prstGeom prst="rect">
            <a:avLst/>
          </a:prstGeom>
          <a:solidFill>
            <a:srgbClr val="F7F7F8">
              <a:alpha val="17873"/>
            </a:srgbClr>
          </a:solidFill>
          <a:ln w="25400">
            <a:solidFill>
              <a:srgbClr val="DCDEE0">
                <a:alpha val="1787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0" name="Shape 1510"/>
          <p:cNvSpPr/>
          <p:nvPr/>
        </p:nvSpPr>
        <p:spPr>
          <a:xfrm>
            <a:off x="4070481" y="81814"/>
            <a:ext cx="1337936" cy="48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600"/>
              <a:t>4:00 PM</a:t>
            </a:r>
          </a:p>
        </p:txBody>
      </p:sp>
      <p:sp>
        <p:nvSpPr>
          <p:cNvPr id="1511" name="Shape 1511"/>
          <p:cNvSpPr/>
          <p:nvPr/>
        </p:nvSpPr>
        <p:spPr>
          <a:xfrm>
            <a:off x="8401347" y="176212"/>
            <a:ext cx="669728" cy="282774"/>
          </a:xfrm>
          <a:prstGeom prst="roundRect">
            <a:avLst>
              <a:gd name="adj" fmla="val 9794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8431113" y="205978"/>
            <a:ext cx="209325" cy="223243"/>
          </a:xfrm>
          <a:prstGeom prst="roundRect">
            <a:avLst>
              <a:gd name="adj" fmla="val 13230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517" name="Group 1517"/>
          <p:cNvGrpSpPr/>
          <p:nvPr/>
        </p:nvGrpSpPr>
        <p:grpSpPr>
          <a:xfrm>
            <a:off x="2145292" y="186333"/>
            <a:ext cx="354813" cy="276069"/>
            <a:chOff x="0" y="0"/>
            <a:chExt cx="354811" cy="276068"/>
          </a:xfrm>
        </p:grpSpPr>
        <p:sp>
          <p:nvSpPr>
            <p:cNvPr id="1513" name="Shape 1513"/>
            <p:cNvSpPr/>
            <p:nvPr/>
          </p:nvSpPr>
          <p:spPr>
            <a:xfrm>
              <a:off x="0" y="0"/>
              <a:ext cx="354812" cy="78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59531" y="10253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19062" y="20320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11197" y="21931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518" name="Shape 1518"/>
          <p:cNvSpPr/>
          <p:nvPr/>
        </p:nvSpPr>
        <p:spPr>
          <a:xfrm>
            <a:off x="9091043" y="255532"/>
            <a:ext cx="44649" cy="104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9" name="Shape 1519"/>
          <p:cNvSpPr/>
          <p:nvPr/>
        </p:nvSpPr>
        <p:spPr>
          <a:xfrm>
            <a:off x="157413" y="54587"/>
            <a:ext cx="1840171" cy="5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800"/>
              <a:t>No Service</a:t>
            </a:r>
          </a:p>
        </p:txBody>
      </p:sp>
      <p:grpSp>
        <p:nvGrpSpPr>
          <p:cNvPr id="1522" name="Group 1522"/>
          <p:cNvGrpSpPr/>
          <p:nvPr/>
        </p:nvGrpSpPr>
        <p:grpSpPr>
          <a:xfrm>
            <a:off x="7986133" y="176212"/>
            <a:ext cx="190753" cy="297657"/>
            <a:chOff x="0" y="0"/>
            <a:chExt cx="190752" cy="297656"/>
          </a:xfrm>
        </p:grpSpPr>
        <p:sp>
          <p:nvSpPr>
            <p:cNvPr id="1520" name="Shape 1520"/>
            <p:cNvSpPr/>
            <p:nvPr/>
          </p:nvSpPr>
          <p:spPr>
            <a:xfrm>
              <a:off x="92365" y="0"/>
              <a:ext cx="98388" cy="29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0" y="56990"/>
              <a:ext cx="107568" cy="18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523" name="Shape 1523"/>
          <p:cNvSpPr/>
          <p:nvPr/>
        </p:nvSpPr>
        <p:spPr>
          <a:xfrm>
            <a:off x="9208521" y="170907"/>
            <a:ext cx="165398" cy="28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5618832" y="15684348"/>
            <a:ext cx="665539" cy="696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403912" y="16486922"/>
            <a:ext cx="1503338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526" name="Shape 1526"/>
          <p:cNvSpPr/>
          <p:nvPr/>
        </p:nvSpPr>
        <p:spPr>
          <a:xfrm>
            <a:off x="2853305" y="16486922"/>
            <a:ext cx="1399681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FF00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0046"/>
                </a:solidFill>
              </a:rPr>
              <a:t>My Health</a:t>
            </a:r>
          </a:p>
        </p:txBody>
      </p:sp>
      <p:sp>
        <p:nvSpPr>
          <p:cNvPr id="1527" name="Shape 1527"/>
          <p:cNvSpPr/>
          <p:nvPr/>
        </p:nvSpPr>
        <p:spPr>
          <a:xfrm>
            <a:off x="5205865" y="16486922"/>
            <a:ext cx="1461707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Medical ID</a:t>
            </a:r>
          </a:p>
        </p:txBody>
      </p:sp>
      <p:sp>
        <p:nvSpPr>
          <p:cNvPr id="1528" name="Shape 1528"/>
          <p:cNvSpPr/>
          <p:nvPr/>
        </p:nvSpPr>
        <p:spPr>
          <a:xfrm>
            <a:off x="7742837" y="16486922"/>
            <a:ext cx="1156323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529" name="Shape 1529"/>
          <p:cNvSpPr/>
          <p:nvPr/>
        </p:nvSpPr>
        <p:spPr>
          <a:xfrm>
            <a:off x="753996" y="15726212"/>
            <a:ext cx="832935" cy="592260"/>
          </a:xfrm>
          <a:prstGeom prst="roundRect">
            <a:avLst>
              <a:gd name="adj" fmla="val 923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Shape 1530"/>
          <p:cNvSpPr/>
          <p:nvPr/>
        </p:nvSpPr>
        <p:spPr>
          <a:xfrm>
            <a:off x="838699" y="16137918"/>
            <a:ext cx="81763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1021013" y="15899793"/>
            <a:ext cx="81764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2" name="Shape 1532"/>
          <p:cNvSpPr/>
          <p:nvPr/>
        </p:nvSpPr>
        <p:spPr>
          <a:xfrm>
            <a:off x="1236814" y="15821659"/>
            <a:ext cx="81763" cy="8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1415408" y="16037459"/>
            <a:ext cx="81763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4" name="Shape 1534"/>
          <p:cNvSpPr/>
          <p:nvPr/>
        </p:nvSpPr>
        <p:spPr>
          <a:xfrm flipH="1" flipV="1">
            <a:off x="1304783" y="15895435"/>
            <a:ext cx="119871" cy="13475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5" name="Shape 1535"/>
          <p:cNvSpPr/>
          <p:nvPr/>
        </p:nvSpPr>
        <p:spPr>
          <a:xfrm flipV="1">
            <a:off x="899226" y="15969849"/>
            <a:ext cx="149637" cy="179402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6" name="Shape 1536"/>
          <p:cNvSpPr/>
          <p:nvPr/>
        </p:nvSpPr>
        <p:spPr>
          <a:xfrm flipV="1">
            <a:off x="1110528" y="15877827"/>
            <a:ext cx="118535" cy="59532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Shape 1537"/>
          <p:cNvSpPr/>
          <p:nvPr/>
        </p:nvSpPr>
        <p:spPr>
          <a:xfrm>
            <a:off x="3166318" y="15711388"/>
            <a:ext cx="788325" cy="62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solidFill>
            <a:srgbClr val="FF002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8" name="Shape 1538"/>
          <p:cNvSpPr/>
          <p:nvPr/>
        </p:nvSpPr>
        <p:spPr>
          <a:xfrm rot="10800000" flipH="1">
            <a:off x="3382772" y="15943498"/>
            <a:ext cx="364860" cy="33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9" name="Shape 1539"/>
          <p:cNvSpPr/>
          <p:nvPr/>
        </p:nvSpPr>
        <p:spPr>
          <a:xfrm>
            <a:off x="3165554" y="15842541"/>
            <a:ext cx="79006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0" name="Shape 1540"/>
          <p:cNvSpPr/>
          <p:nvPr/>
        </p:nvSpPr>
        <p:spPr>
          <a:xfrm flipV="1">
            <a:off x="8312051" y="15665694"/>
            <a:ext cx="1" cy="46791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1" name="Shape 1541"/>
          <p:cNvSpPr/>
          <p:nvPr/>
        </p:nvSpPr>
        <p:spPr>
          <a:xfrm flipH="1" flipV="1">
            <a:off x="8207871" y="16029429"/>
            <a:ext cx="106649" cy="10664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Shape 1542"/>
          <p:cNvSpPr/>
          <p:nvPr/>
        </p:nvSpPr>
        <p:spPr>
          <a:xfrm flipV="1">
            <a:off x="8312051" y="16029429"/>
            <a:ext cx="106648" cy="10664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3" name="Shape 1543"/>
          <p:cNvSpPr/>
          <p:nvPr/>
        </p:nvSpPr>
        <p:spPr>
          <a:xfrm rot="10800000">
            <a:off x="7942982" y="15815292"/>
            <a:ext cx="744753" cy="570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4" name="Shape 1544"/>
          <p:cNvSpPr/>
          <p:nvPr/>
        </p:nvSpPr>
        <p:spPr>
          <a:xfrm>
            <a:off x="234192" y="851156"/>
            <a:ext cx="9010514" cy="804310"/>
          </a:xfrm>
          <a:prstGeom prst="roundRect">
            <a:avLst>
              <a:gd name="adj" fmla="val 13831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5" name="Shape 1545"/>
          <p:cNvSpPr/>
          <p:nvPr/>
        </p:nvSpPr>
        <p:spPr>
          <a:xfrm>
            <a:off x="4325788" y="930942"/>
            <a:ext cx="1483298" cy="61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solidFill>
                  <a:srgbClr val="91919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919191"/>
                </a:solidFill>
              </a:rPr>
              <a:t>Search</a:t>
            </a:r>
          </a:p>
        </p:txBody>
      </p:sp>
      <p:grpSp>
        <p:nvGrpSpPr>
          <p:cNvPr id="1548" name="Group 1548"/>
          <p:cNvGrpSpPr/>
          <p:nvPr/>
        </p:nvGrpSpPr>
        <p:grpSpPr>
          <a:xfrm>
            <a:off x="3794914" y="1095441"/>
            <a:ext cx="354019" cy="332472"/>
            <a:chOff x="0" y="0"/>
            <a:chExt cx="354017" cy="332471"/>
          </a:xfrm>
        </p:grpSpPr>
        <p:sp>
          <p:nvSpPr>
            <p:cNvPr id="1546" name="Shape 1546"/>
            <p:cNvSpPr/>
            <p:nvPr/>
          </p:nvSpPr>
          <p:spPr>
            <a:xfrm>
              <a:off x="-1" y="-1"/>
              <a:ext cx="261702" cy="258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38282" y="216736"/>
              <a:ext cx="115736" cy="115736"/>
            </a:xfrm>
            <a:prstGeom prst="line">
              <a:avLst/>
            </a:prstGeom>
            <a:noFill/>
            <a:ln w="381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49" name="Shape 1549"/>
          <p:cNvSpPr/>
          <p:nvPr/>
        </p:nvSpPr>
        <p:spPr>
          <a:xfrm>
            <a:off x="-26045" y="13703811"/>
            <a:ext cx="9621739" cy="1741778"/>
          </a:xfrm>
          <a:prstGeom prst="rect">
            <a:avLst/>
          </a:prstGeom>
          <a:solidFill>
            <a:srgbClr val="E5E5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0" name="Shape 1550"/>
          <p:cNvSpPr/>
          <p:nvPr/>
        </p:nvSpPr>
        <p:spPr>
          <a:xfrm>
            <a:off x="1693521" y="2226294"/>
            <a:ext cx="658762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All</a:t>
            </a:r>
          </a:p>
        </p:txBody>
      </p:sp>
      <p:sp>
        <p:nvSpPr>
          <p:cNvPr id="1551" name="Shape 1551"/>
          <p:cNvSpPr/>
          <p:nvPr/>
        </p:nvSpPr>
        <p:spPr>
          <a:xfrm>
            <a:off x="1756488" y="3532261"/>
            <a:ext cx="2661070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Diagnostics</a:t>
            </a:r>
          </a:p>
        </p:txBody>
      </p:sp>
      <p:sp>
        <p:nvSpPr>
          <p:cNvPr id="1552" name="Shape 1552"/>
          <p:cNvSpPr/>
          <p:nvPr/>
        </p:nvSpPr>
        <p:spPr>
          <a:xfrm>
            <a:off x="1723397" y="4834507"/>
            <a:ext cx="1678014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Fitness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762202" y="6140474"/>
            <a:ext cx="2679408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Lab Results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748914" y="7450161"/>
            <a:ext cx="2527390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Medication</a:t>
            </a:r>
          </a:p>
        </p:txBody>
      </p:sp>
      <p:sp>
        <p:nvSpPr>
          <p:cNvPr id="1555" name="Shape 1555"/>
          <p:cNvSpPr/>
          <p:nvPr/>
        </p:nvSpPr>
        <p:spPr>
          <a:xfrm>
            <a:off x="1735953" y="8763569"/>
            <a:ext cx="1972883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Nutrition</a:t>
            </a:r>
          </a:p>
        </p:txBody>
      </p:sp>
      <p:sp>
        <p:nvSpPr>
          <p:cNvPr id="1556" name="Shape 1556"/>
          <p:cNvSpPr/>
          <p:nvPr/>
        </p:nvSpPr>
        <p:spPr>
          <a:xfrm>
            <a:off x="1724354" y="10076978"/>
            <a:ext cx="1356120" cy="6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Sleep</a:t>
            </a:r>
          </a:p>
        </p:txBody>
      </p:sp>
      <p:sp>
        <p:nvSpPr>
          <p:cNvPr id="1557" name="Shape 1557"/>
          <p:cNvSpPr/>
          <p:nvPr/>
        </p:nvSpPr>
        <p:spPr>
          <a:xfrm>
            <a:off x="1742446" y="11390386"/>
            <a:ext cx="2384057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Vital Signs</a:t>
            </a:r>
          </a:p>
        </p:txBody>
      </p:sp>
      <p:sp>
        <p:nvSpPr>
          <p:cNvPr id="1558" name="Shape 1558"/>
          <p:cNvSpPr/>
          <p:nvPr/>
        </p:nvSpPr>
        <p:spPr>
          <a:xfrm>
            <a:off x="1714008" y="12692633"/>
            <a:ext cx="811265" cy="6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Me</a:t>
            </a:r>
          </a:p>
        </p:txBody>
      </p:sp>
      <p:sp>
        <p:nvSpPr>
          <p:cNvPr id="1559" name="Shape 1559"/>
          <p:cNvSpPr/>
          <p:nvPr/>
        </p:nvSpPr>
        <p:spPr>
          <a:xfrm rot="16200000">
            <a:off x="8791185" y="2500007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0" name="Shape 1560"/>
          <p:cNvSpPr/>
          <p:nvPr/>
        </p:nvSpPr>
        <p:spPr>
          <a:xfrm rot="16200000">
            <a:off x="8791185" y="3809694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1" name="Shape 1561"/>
          <p:cNvSpPr/>
          <p:nvPr/>
        </p:nvSpPr>
        <p:spPr>
          <a:xfrm rot="16200000">
            <a:off x="8791185" y="5120115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Shape 1562"/>
          <p:cNvSpPr/>
          <p:nvPr/>
        </p:nvSpPr>
        <p:spPr>
          <a:xfrm rot="16200000">
            <a:off x="8791185" y="6429802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3" name="Shape 1563"/>
          <p:cNvSpPr/>
          <p:nvPr/>
        </p:nvSpPr>
        <p:spPr>
          <a:xfrm rot="16200000">
            <a:off x="8791185" y="6442454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4" name="Shape 1564"/>
          <p:cNvSpPr/>
          <p:nvPr/>
        </p:nvSpPr>
        <p:spPr>
          <a:xfrm rot="16200000">
            <a:off x="8791185" y="7752142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5" name="Shape 1565"/>
          <p:cNvSpPr/>
          <p:nvPr/>
        </p:nvSpPr>
        <p:spPr>
          <a:xfrm rot="16200000">
            <a:off x="8791185" y="9062562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Shape 1566"/>
          <p:cNvSpPr/>
          <p:nvPr/>
        </p:nvSpPr>
        <p:spPr>
          <a:xfrm rot="16200000">
            <a:off x="8791185" y="10372249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7" name="Shape 1567"/>
          <p:cNvSpPr/>
          <p:nvPr/>
        </p:nvSpPr>
        <p:spPr>
          <a:xfrm rot="16200000">
            <a:off x="8791185" y="11675292"/>
            <a:ext cx="319953" cy="16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8" name="Shape 1568"/>
          <p:cNvSpPr/>
          <p:nvPr/>
        </p:nvSpPr>
        <p:spPr>
          <a:xfrm rot="16200000">
            <a:off x="8791185" y="12984979"/>
            <a:ext cx="319953" cy="16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9" name="Shape 1569"/>
          <p:cNvSpPr/>
          <p:nvPr/>
        </p:nvSpPr>
        <p:spPr>
          <a:xfrm flipV="1">
            <a:off x="1763996" y="3217808"/>
            <a:ext cx="7792528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0" name="Shape 1570"/>
          <p:cNvSpPr/>
          <p:nvPr/>
        </p:nvSpPr>
        <p:spPr>
          <a:xfrm flipV="1">
            <a:off x="1763996" y="4521909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1" name="Shape 1571"/>
          <p:cNvSpPr/>
          <p:nvPr/>
        </p:nvSpPr>
        <p:spPr>
          <a:xfrm flipV="1">
            <a:off x="1763996" y="5828809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2" name="Shape 1572"/>
          <p:cNvSpPr/>
          <p:nvPr/>
        </p:nvSpPr>
        <p:spPr>
          <a:xfrm flipV="1">
            <a:off x="1763996" y="7132910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3" name="Shape 1573"/>
          <p:cNvSpPr/>
          <p:nvPr/>
        </p:nvSpPr>
        <p:spPr>
          <a:xfrm flipV="1">
            <a:off x="1763996" y="8457951"/>
            <a:ext cx="7792528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4" name="Shape 1574"/>
          <p:cNvSpPr/>
          <p:nvPr/>
        </p:nvSpPr>
        <p:spPr>
          <a:xfrm flipV="1">
            <a:off x="1763996" y="9762053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5" name="Shape 1575"/>
          <p:cNvSpPr/>
          <p:nvPr/>
        </p:nvSpPr>
        <p:spPr>
          <a:xfrm flipV="1">
            <a:off x="1763996" y="11068953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6" name="Shape 1576"/>
          <p:cNvSpPr/>
          <p:nvPr/>
        </p:nvSpPr>
        <p:spPr>
          <a:xfrm flipV="1">
            <a:off x="1763996" y="12373054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79" name="Group 1579"/>
          <p:cNvGrpSpPr/>
          <p:nvPr/>
        </p:nvGrpSpPr>
        <p:grpSpPr>
          <a:xfrm>
            <a:off x="492493" y="12678847"/>
            <a:ext cx="719514" cy="719503"/>
            <a:chOff x="0" y="0"/>
            <a:chExt cx="719512" cy="719501"/>
          </a:xfrm>
        </p:grpSpPr>
        <p:sp>
          <p:nvSpPr>
            <p:cNvPr id="1577" name="Shape 1577"/>
            <p:cNvSpPr/>
            <p:nvPr/>
          </p:nvSpPr>
          <p:spPr>
            <a:xfrm>
              <a:off x="0" y="0"/>
              <a:ext cx="719513" cy="66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21600" extrusionOk="0">
                  <a:moveTo>
                    <a:pt x="9839" y="0"/>
                  </a:moveTo>
                  <a:cubicBezTo>
                    <a:pt x="7320" y="0"/>
                    <a:pt x="4804" y="1179"/>
                    <a:pt x="2882" y="3518"/>
                  </a:cubicBezTo>
                  <a:cubicBezTo>
                    <a:pt x="-961" y="8198"/>
                    <a:pt x="-961" y="15778"/>
                    <a:pt x="2882" y="20457"/>
                  </a:cubicBezTo>
                  <a:cubicBezTo>
                    <a:pt x="3144" y="20776"/>
                    <a:pt x="3434" y="21016"/>
                    <a:pt x="3717" y="21292"/>
                  </a:cubicBezTo>
                  <a:lnTo>
                    <a:pt x="3970" y="21147"/>
                  </a:lnTo>
                  <a:lnTo>
                    <a:pt x="5772" y="20621"/>
                  </a:lnTo>
                  <a:lnTo>
                    <a:pt x="7351" y="20911"/>
                  </a:lnTo>
                  <a:lnTo>
                    <a:pt x="7962" y="18608"/>
                  </a:lnTo>
                  <a:lnTo>
                    <a:pt x="7396" y="16957"/>
                  </a:lnTo>
                  <a:lnTo>
                    <a:pt x="7247" y="15633"/>
                  </a:lnTo>
                  <a:lnTo>
                    <a:pt x="6457" y="14092"/>
                  </a:lnTo>
                  <a:lnTo>
                    <a:pt x="6070" y="12369"/>
                  </a:lnTo>
                  <a:lnTo>
                    <a:pt x="6249" y="8742"/>
                  </a:lnTo>
                  <a:lnTo>
                    <a:pt x="6994" y="7436"/>
                  </a:lnTo>
                  <a:lnTo>
                    <a:pt x="8245" y="6547"/>
                  </a:lnTo>
                  <a:lnTo>
                    <a:pt x="9750" y="5930"/>
                  </a:lnTo>
                  <a:lnTo>
                    <a:pt x="11567" y="6511"/>
                  </a:lnTo>
                  <a:lnTo>
                    <a:pt x="12982" y="8252"/>
                  </a:lnTo>
                  <a:lnTo>
                    <a:pt x="13191" y="10863"/>
                  </a:lnTo>
                  <a:lnTo>
                    <a:pt x="13221" y="13457"/>
                  </a:lnTo>
                  <a:lnTo>
                    <a:pt x="12580" y="15688"/>
                  </a:lnTo>
                  <a:lnTo>
                    <a:pt x="11835" y="17356"/>
                  </a:lnTo>
                  <a:lnTo>
                    <a:pt x="11716" y="19587"/>
                  </a:lnTo>
                  <a:lnTo>
                    <a:pt x="13429" y="21165"/>
                  </a:lnTo>
                  <a:lnTo>
                    <a:pt x="15380" y="21527"/>
                  </a:lnTo>
                  <a:lnTo>
                    <a:pt x="15634" y="21600"/>
                  </a:lnTo>
                  <a:cubicBezTo>
                    <a:pt x="16032" y="21244"/>
                    <a:pt x="16435" y="20896"/>
                    <a:pt x="16796" y="20457"/>
                  </a:cubicBezTo>
                  <a:cubicBezTo>
                    <a:pt x="20639" y="15778"/>
                    <a:pt x="20639" y="8198"/>
                    <a:pt x="16796" y="3518"/>
                  </a:cubicBezTo>
                  <a:cubicBezTo>
                    <a:pt x="14874" y="1179"/>
                    <a:pt x="12358" y="0"/>
                    <a:pt x="9839" y="0"/>
                  </a:cubicBezTo>
                  <a:close/>
                </a:path>
              </a:pathLst>
            </a:custGeom>
            <a:solidFill>
              <a:srgbClr val="8D8C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684609">
                <a:defRPr sz="28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0" y="0"/>
              <a:ext cx="719502" cy="7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8D8C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80" name="Shape 1580"/>
          <p:cNvSpPr/>
          <p:nvPr/>
        </p:nvSpPr>
        <p:spPr>
          <a:xfrm>
            <a:off x="548362" y="3482670"/>
            <a:ext cx="652489" cy="77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25" extrusionOk="0">
                <a:moveTo>
                  <a:pt x="32" y="13848"/>
                </a:moveTo>
                <a:cubicBezTo>
                  <a:pt x="-94" y="12519"/>
                  <a:pt x="151" y="11182"/>
                  <a:pt x="746" y="9947"/>
                </a:cubicBezTo>
                <a:cubicBezTo>
                  <a:pt x="1303" y="8793"/>
                  <a:pt x="2147" y="7763"/>
                  <a:pt x="3040" y="6773"/>
                </a:cubicBezTo>
                <a:cubicBezTo>
                  <a:pt x="5283" y="4284"/>
                  <a:pt x="7845" y="2013"/>
                  <a:pt x="10679" y="0"/>
                </a:cubicBezTo>
                <a:cubicBezTo>
                  <a:pt x="12974" y="2165"/>
                  <a:pt x="15278" y="4323"/>
                  <a:pt x="17592" y="6474"/>
                </a:cubicBezTo>
                <a:cubicBezTo>
                  <a:pt x="18758" y="7558"/>
                  <a:pt x="19939" y="8658"/>
                  <a:pt x="20652" y="9996"/>
                </a:cubicBezTo>
                <a:cubicBezTo>
                  <a:pt x="21276" y="11168"/>
                  <a:pt x="21506" y="12463"/>
                  <a:pt x="21316" y="13738"/>
                </a:cubicBezTo>
                <a:cubicBezTo>
                  <a:pt x="20525" y="18268"/>
                  <a:pt x="15880" y="21600"/>
                  <a:pt x="10461" y="21523"/>
                </a:cubicBezTo>
                <a:cubicBezTo>
                  <a:pt x="5237" y="21450"/>
                  <a:pt x="835" y="18210"/>
                  <a:pt x="32" y="13848"/>
                </a:cubicBezTo>
                <a:close/>
              </a:path>
            </a:pathLst>
          </a:custGeom>
          <a:ln w="25400">
            <a:solidFill>
              <a:srgbClr val="8D8C9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1" name="Shape 1581"/>
          <p:cNvSpPr/>
          <p:nvPr/>
        </p:nvSpPr>
        <p:spPr>
          <a:xfrm>
            <a:off x="595686" y="3900016"/>
            <a:ext cx="558244" cy="308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9" h="19841" extrusionOk="0">
                <a:moveTo>
                  <a:pt x="56" y="0"/>
                </a:moveTo>
                <a:cubicBezTo>
                  <a:pt x="-256" y="5200"/>
                  <a:pt x="723" y="10580"/>
                  <a:pt x="3075" y="14564"/>
                </a:cubicBezTo>
                <a:cubicBezTo>
                  <a:pt x="7228" y="21600"/>
                  <a:pt x="13944" y="21600"/>
                  <a:pt x="18097" y="14564"/>
                </a:cubicBezTo>
                <a:cubicBezTo>
                  <a:pt x="20336" y="10772"/>
                  <a:pt x="21344" y="5712"/>
                  <a:pt x="21169" y="748"/>
                </a:cubicBezTo>
                <a:cubicBezTo>
                  <a:pt x="21148" y="785"/>
                  <a:pt x="21138" y="831"/>
                  <a:pt x="21116" y="867"/>
                </a:cubicBezTo>
                <a:cubicBezTo>
                  <a:pt x="19201" y="4112"/>
                  <a:pt x="16093" y="4112"/>
                  <a:pt x="14178" y="867"/>
                </a:cubicBezTo>
                <a:cubicBezTo>
                  <a:pt x="14153" y="825"/>
                  <a:pt x="14150" y="761"/>
                  <a:pt x="14125" y="718"/>
                </a:cubicBezTo>
                <a:cubicBezTo>
                  <a:pt x="14099" y="765"/>
                  <a:pt x="14082" y="820"/>
                  <a:pt x="14055" y="867"/>
                </a:cubicBezTo>
                <a:cubicBezTo>
                  <a:pt x="12171" y="4059"/>
                  <a:pt x="9144" y="4074"/>
                  <a:pt x="7223" y="987"/>
                </a:cubicBezTo>
                <a:cubicBezTo>
                  <a:pt x="5302" y="4091"/>
                  <a:pt x="2279" y="4064"/>
                  <a:pt x="391" y="867"/>
                </a:cubicBezTo>
                <a:cubicBezTo>
                  <a:pt x="241" y="613"/>
                  <a:pt x="183" y="278"/>
                  <a:pt x="56" y="0"/>
                </a:cubicBezTo>
                <a:close/>
              </a:path>
            </a:pathLst>
          </a:custGeom>
          <a:solidFill>
            <a:srgbClr val="42C7F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2" name="Shape 1582"/>
          <p:cNvSpPr/>
          <p:nvPr/>
        </p:nvSpPr>
        <p:spPr>
          <a:xfrm>
            <a:off x="658099" y="4786938"/>
            <a:ext cx="477872" cy="801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22" extrusionOk="0">
                <a:moveTo>
                  <a:pt x="7340" y="0"/>
                </a:moveTo>
                <a:cubicBezTo>
                  <a:pt x="8471" y="1514"/>
                  <a:pt x="8519" y="3248"/>
                  <a:pt x="7466" y="4781"/>
                </a:cubicBezTo>
                <a:cubicBezTo>
                  <a:pt x="6316" y="6454"/>
                  <a:pt x="3990" y="7698"/>
                  <a:pt x="2384" y="9225"/>
                </a:cubicBezTo>
                <a:cubicBezTo>
                  <a:pt x="1048" y="10495"/>
                  <a:pt x="227" y="11938"/>
                  <a:pt x="0" y="13431"/>
                </a:cubicBezTo>
                <a:cubicBezTo>
                  <a:pt x="400" y="17931"/>
                  <a:pt x="4953" y="21443"/>
                  <a:pt x="10498" y="21520"/>
                </a:cubicBezTo>
                <a:cubicBezTo>
                  <a:pt x="16244" y="21600"/>
                  <a:pt x="21061" y="17997"/>
                  <a:pt x="21435" y="13332"/>
                </a:cubicBezTo>
                <a:cubicBezTo>
                  <a:pt x="21600" y="12096"/>
                  <a:pt x="21370" y="10839"/>
                  <a:pt x="20766" y="9699"/>
                </a:cubicBezTo>
                <a:cubicBezTo>
                  <a:pt x="20076" y="8397"/>
                  <a:pt x="18935" y="7306"/>
                  <a:pt x="17692" y="6279"/>
                </a:cubicBezTo>
                <a:cubicBezTo>
                  <a:pt x="14797" y="3887"/>
                  <a:pt x="11306" y="1769"/>
                  <a:pt x="7340" y="0"/>
                </a:cubicBezTo>
                <a:close/>
                <a:moveTo>
                  <a:pt x="11230" y="12283"/>
                </a:moveTo>
                <a:cubicBezTo>
                  <a:pt x="12527" y="13012"/>
                  <a:pt x="13518" y="13965"/>
                  <a:pt x="14095" y="15042"/>
                </a:cubicBezTo>
                <a:cubicBezTo>
                  <a:pt x="14553" y="15897"/>
                  <a:pt x="14738" y="16805"/>
                  <a:pt x="14638" y="17713"/>
                </a:cubicBezTo>
                <a:cubicBezTo>
                  <a:pt x="14427" y="18420"/>
                  <a:pt x="13985" y="19088"/>
                  <a:pt x="13342" y="19660"/>
                </a:cubicBezTo>
                <a:cubicBezTo>
                  <a:pt x="12645" y="20280"/>
                  <a:pt x="11749" y="20773"/>
                  <a:pt x="10707" y="21096"/>
                </a:cubicBezTo>
                <a:cubicBezTo>
                  <a:pt x="9584" y="20804"/>
                  <a:pt x="8610" y="20284"/>
                  <a:pt x="7926" y="19610"/>
                </a:cubicBezTo>
                <a:cubicBezTo>
                  <a:pt x="7367" y="19060"/>
                  <a:pt x="7010" y="18428"/>
                  <a:pt x="6901" y="17763"/>
                </a:cubicBezTo>
                <a:cubicBezTo>
                  <a:pt x="6701" y="16825"/>
                  <a:pt x="6883" y="15865"/>
                  <a:pt x="7424" y="14992"/>
                </a:cubicBezTo>
                <a:cubicBezTo>
                  <a:pt x="8162" y="13799"/>
                  <a:pt x="9513" y="12835"/>
                  <a:pt x="11230" y="12283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3" name="Shape 1583"/>
          <p:cNvSpPr/>
          <p:nvPr/>
        </p:nvSpPr>
        <p:spPr>
          <a:xfrm>
            <a:off x="729695" y="2369223"/>
            <a:ext cx="450815" cy="1"/>
          </a:xfrm>
          <a:prstGeom prst="line">
            <a:avLst/>
          </a:prstGeom>
          <a:ln w="25400">
            <a:solidFill>
              <a:srgbClr val="FF0329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729695" y="2573614"/>
            <a:ext cx="450815" cy="1"/>
          </a:xfrm>
          <a:prstGeom prst="line">
            <a:avLst/>
          </a:prstGeom>
          <a:ln w="25400">
            <a:solidFill>
              <a:srgbClr val="3339E3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5" name="Shape 1585"/>
          <p:cNvSpPr/>
          <p:nvPr/>
        </p:nvSpPr>
        <p:spPr>
          <a:xfrm>
            <a:off x="729695" y="2778005"/>
            <a:ext cx="450815" cy="1"/>
          </a:xfrm>
          <a:prstGeom prst="line">
            <a:avLst/>
          </a:prstGeom>
          <a:ln w="25400">
            <a:solidFill>
              <a:srgbClr val="0AF5CB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6" name="Shape 1586"/>
          <p:cNvSpPr/>
          <p:nvPr/>
        </p:nvSpPr>
        <p:spPr>
          <a:xfrm>
            <a:off x="561826" y="2331430"/>
            <a:ext cx="75585" cy="7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561826" y="2533621"/>
            <a:ext cx="75585" cy="7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000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8" name="Shape 1588"/>
          <p:cNvSpPr/>
          <p:nvPr/>
        </p:nvSpPr>
        <p:spPr>
          <a:xfrm>
            <a:off x="561826" y="2740213"/>
            <a:ext cx="75585" cy="7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FEC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9" name="Shape 1589"/>
          <p:cNvSpPr/>
          <p:nvPr/>
        </p:nvSpPr>
        <p:spPr>
          <a:xfrm rot="10800000">
            <a:off x="532323" y="6102958"/>
            <a:ext cx="696475" cy="775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7" h="21593" extrusionOk="0">
                <a:moveTo>
                  <a:pt x="6620" y="21593"/>
                </a:moveTo>
                <a:lnTo>
                  <a:pt x="7589" y="21508"/>
                </a:lnTo>
                <a:lnTo>
                  <a:pt x="7360" y="14662"/>
                </a:lnTo>
                <a:lnTo>
                  <a:pt x="411" y="3723"/>
                </a:lnTo>
                <a:cubicBezTo>
                  <a:pt x="-156" y="2922"/>
                  <a:pt x="-135" y="1888"/>
                  <a:pt x="465" y="1106"/>
                </a:cubicBezTo>
                <a:cubicBezTo>
                  <a:pt x="999" y="411"/>
                  <a:pt x="1906" y="36"/>
                  <a:pt x="2832" y="128"/>
                </a:cubicBezTo>
                <a:lnTo>
                  <a:pt x="18463" y="0"/>
                </a:lnTo>
                <a:cubicBezTo>
                  <a:pt x="19458" y="-7"/>
                  <a:pt x="20383" y="463"/>
                  <a:pt x="20898" y="1237"/>
                </a:cubicBezTo>
                <a:cubicBezTo>
                  <a:pt x="21421" y="2022"/>
                  <a:pt x="21444" y="3001"/>
                  <a:pt x="20959" y="3806"/>
                </a:cubicBezTo>
                <a:lnTo>
                  <a:pt x="13581" y="15009"/>
                </a:lnTo>
                <a:lnTo>
                  <a:pt x="13467" y="21577"/>
                </a:lnTo>
                <a:lnTo>
                  <a:pt x="14590" y="21593"/>
                </a:lnTo>
              </a:path>
            </a:pathLst>
          </a:custGeom>
          <a:ln w="25400">
            <a:solidFill>
              <a:srgbClr val="8E8E90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0" name="Shape 1590"/>
          <p:cNvSpPr/>
          <p:nvPr/>
        </p:nvSpPr>
        <p:spPr>
          <a:xfrm>
            <a:off x="780121" y="6154973"/>
            <a:ext cx="118486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1" name="Shape 1591"/>
          <p:cNvSpPr/>
          <p:nvPr/>
        </p:nvSpPr>
        <p:spPr>
          <a:xfrm flipV="1">
            <a:off x="803023" y="6251711"/>
            <a:ext cx="65818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2" name="Shape 1592"/>
          <p:cNvSpPr/>
          <p:nvPr/>
        </p:nvSpPr>
        <p:spPr>
          <a:xfrm>
            <a:off x="780121" y="6335464"/>
            <a:ext cx="103603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3" name="Shape 1593"/>
          <p:cNvSpPr/>
          <p:nvPr/>
        </p:nvSpPr>
        <p:spPr>
          <a:xfrm>
            <a:off x="731752" y="6419217"/>
            <a:ext cx="133368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4" name="Shape 1594"/>
          <p:cNvSpPr/>
          <p:nvPr/>
        </p:nvSpPr>
        <p:spPr>
          <a:xfrm>
            <a:off x="584730" y="6503312"/>
            <a:ext cx="597987" cy="332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596" extrusionOk="0">
                <a:moveTo>
                  <a:pt x="5296" y="0"/>
                </a:moveTo>
                <a:lnTo>
                  <a:pt x="15519" y="475"/>
                </a:lnTo>
                <a:lnTo>
                  <a:pt x="21172" y="17101"/>
                </a:lnTo>
                <a:cubicBezTo>
                  <a:pt x="21527" y="18135"/>
                  <a:pt x="21477" y="19452"/>
                  <a:pt x="21048" y="20394"/>
                </a:cubicBezTo>
                <a:cubicBezTo>
                  <a:pt x="20707" y="21143"/>
                  <a:pt x="20172" y="21530"/>
                  <a:pt x="19632" y="21418"/>
                </a:cubicBezTo>
                <a:lnTo>
                  <a:pt x="1573" y="21596"/>
                </a:lnTo>
                <a:cubicBezTo>
                  <a:pt x="1028" y="21600"/>
                  <a:pt x="520" y="21101"/>
                  <a:pt x="233" y="20277"/>
                </a:cubicBezTo>
                <a:cubicBezTo>
                  <a:pt x="-31" y="19520"/>
                  <a:pt x="-73" y="18583"/>
                  <a:pt x="120" y="17761"/>
                </a:cubicBezTo>
                <a:lnTo>
                  <a:pt x="5296" y="0"/>
                </a:lnTo>
                <a:close/>
              </a:path>
            </a:pathLst>
          </a:custGeom>
          <a:solidFill>
            <a:srgbClr val="14EDC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97" name="Group 1597"/>
          <p:cNvGrpSpPr/>
          <p:nvPr/>
        </p:nvGrpSpPr>
        <p:grpSpPr>
          <a:xfrm rot="18900000">
            <a:off x="432860" y="7644158"/>
            <a:ext cx="865233" cy="322988"/>
            <a:chOff x="0" y="0"/>
            <a:chExt cx="865231" cy="322987"/>
          </a:xfrm>
        </p:grpSpPr>
        <p:sp>
          <p:nvSpPr>
            <p:cNvPr id="1595" name="Shape 1595"/>
            <p:cNvSpPr/>
            <p:nvPr/>
          </p:nvSpPr>
          <p:spPr>
            <a:xfrm rot="21600000">
              <a:off x="-1" y="3254"/>
              <a:ext cx="403532" cy="31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57" y="0"/>
                  </a:moveTo>
                  <a:cubicBezTo>
                    <a:pt x="3831" y="0"/>
                    <a:pt x="0" y="4835"/>
                    <a:pt x="0" y="10800"/>
                  </a:cubicBezTo>
                  <a:cubicBezTo>
                    <a:pt x="0" y="16765"/>
                    <a:pt x="3831" y="21600"/>
                    <a:pt x="8557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8557" y="0"/>
                  </a:lnTo>
                  <a:close/>
                </a:path>
              </a:pathLst>
            </a:custGeom>
            <a:noFill/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 rot="21600000">
              <a:off x="403530" y="-1"/>
              <a:ext cx="461702" cy="31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4121" y="21600"/>
                  </a:lnTo>
                  <a:cubicBezTo>
                    <a:pt x="18252" y="21600"/>
                    <a:pt x="21600" y="16765"/>
                    <a:pt x="21600" y="10800"/>
                  </a:cubicBezTo>
                  <a:cubicBezTo>
                    <a:pt x="21600" y="4835"/>
                    <a:pt x="18252" y="0"/>
                    <a:pt x="141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D300"/>
            </a:solidFill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98" name="Shape 1598"/>
          <p:cNvSpPr/>
          <p:nvPr/>
        </p:nvSpPr>
        <p:spPr>
          <a:xfrm>
            <a:off x="489265" y="8915659"/>
            <a:ext cx="586146" cy="58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0" h="21135" extrusionOk="0">
                <a:moveTo>
                  <a:pt x="13679" y="12"/>
                </a:moveTo>
                <a:cubicBezTo>
                  <a:pt x="13384" y="-15"/>
                  <a:pt x="13085" y="4"/>
                  <a:pt x="12794" y="79"/>
                </a:cubicBezTo>
                <a:cubicBezTo>
                  <a:pt x="12027" y="277"/>
                  <a:pt x="11385" y="811"/>
                  <a:pt x="11057" y="1532"/>
                </a:cubicBezTo>
                <a:lnTo>
                  <a:pt x="10205" y="2886"/>
                </a:lnTo>
                <a:lnTo>
                  <a:pt x="13178" y="6277"/>
                </a:lnTo>
                <a:lnTo>
                  <a:pt x="9671" y="3721"/>
                </a:lnTo>
                <a:lnTo>
                  <a:pt x="3507" y="13410"/>
                </a:lnTo>
                <a:lnTo>
                  <a:pt x="5696" y="15899"/>
                </a:lnTo>
                <a:lnTo>
                  <a:pt x="3123" y="14028"/>
                </a:lnTo>
                <a:lnTo>
                  <a:pt x="2038" y="15732"/>
                </a:lnTo>
                <a:cubicBezTo>
                  <a:pt x="323" y="17731"/>
                  <a:pt x="-514" y="19826"/>
                  <a:pt x="334" y="20726"/>
                </a:cubicBezTo>
                <a:cubicBezTo>
                  <a:pt x="1142" y="21585"/>
                  <a:pt x="3157" y="21079"/>
                  <a:pt x="5345" y="19340"/>
                </a:cubicBezTo>
                <a:lnTo>
                  <a:pt x="11792" y="14596"/>
                </a:lnTo>
                <a:lnTo>
                  <a:pt x="9337" y="11923"/>
                </a:lnTo>
                <a:lnTo>
                  <a:pt x="12477" y="14095"/>
                </a:lnTo>
                <a:lnTo>
                  <a:pt x="19625" y="8832"/>
                </a:lnTo>
                <a:cubicBezTo>
                  <a:pt x="20419" y="8590"/>
                  <a:pt x="20989" y="7889"/>
                  <a:pt x="21045" y="7062"/>
                </a:cubicBezTo>
                <a:cubicBezTo>
                  <a:pt x="21086" y="6457"/>
                  <a:pt x="20850" y="5891"/>
                  <a:pt x="20461" y="5542"/>
                </a:cubicBezTo>
                <a:lnTo>
                  <a:pt x="14531" y="246"/>
                </a:lnTo>
                <a:cubicBezTo>
                  <a:pt x="14259" y="119"/>
                  <a:pt x="13974" y="40"/>
                  <a:pt x="13679" y="12"/>
                </a:cubicBezTo>
                <a:close/>
              </a:path>
            </a:pathLst>
          </a:custGeom>
          <a:solidFill>
            <a:srgbClr val="FF9001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9" name="Shape 1599"/>
          <p:cNvSpPr/>
          <p:nvPr/>
        </p:nvSpPr>
        <p:spPr>
          <a:xfrm flipV="1">
            <a:off x="1013785" y="8738525"/>
            <a:ext cx="122004" cy="226707"/>
          </a:xfrm>
          <a:prstGeom prst="line">
            <a:avLst/>
          </a:prstGeom>
          <a:ln w="381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0" name="Shape 1600"/>
          <p:cNvSpPr/>
          <p:nvPr/>
        </p:nvSpPr>
        <p:spPr>
          <a:xfrm flipV="1">
            <a:off x="1029233" y="8872645"/>
            <a:ext cx="183804" cy="94188"/>
          </a:xfrm>
          <a:prstGeom prst="line">
            <a:avLst/>
          </a:prstGeom>
          <a:ln w="381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1" name="Shape 1601"/>
          <p:cNvSpPr/>
          <p:nvPr/>
        </p:nvSpPr>
        <p:spPr>
          <a:xfrm>
            <a:off x="539278" y="10087080"/>
            <a:ext cx="684834" cy="682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3" h="20569" extrusionOk="0">
                <a:moveTo>
                  <a:pt x="7328" y="0"/>
                </a:moveTo>
                <a:cubicBezTo>
                  <a:pt x="5782" y="496"/>
                  <a:pt x="4307" y="1322"/>
                  <a:pt x="3080" y="2553"/>
                </a:cubicBezTo>
                <a:cubicBezTo>
                  <a:pt x="-1027" y="6676"/>
                  <a:pt x="-1027" y="13353"/>
                  <a:pt x="3080" y="17477"/>
                </a:cubicBezTo>
                <a:cubicBezTo>
                  <a:pt x="7188" y="21600"/>
                  <a:pt x="13853" y="21600"/>
                  <a:pt x="17960" y="17477"/>
                </a:cubicBezTo>
                <a:cubicBezTo>
                  <a:pt x="19257" y="16175"/>
                  <a:pt x="20095" y="14611"/>
                  <a:pt x="20573" y="12960"/>
                </a:cubicBezTo>
                <a:cubicBezTo>
                  <a:pt x="16893" y="15707"/>
                  <a:pt x="11687" y="15443"/>
                  <a:pt x="8348" y="12091"/>
                </a:cubicBezTo>
                <a:cubicBezTo>
                  <a:pt x="5066" y="8797"/>
                  <a:pt x="4743" y="3682"/>
                  <a:pt x="7328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2" name="Shape 1602"/>
          <p:cNvSpPr/>
          <p:nvPr/>
        </p:nvSpPr>
        <p:spPr>
          <a:xfrm rot="18900000">
            <a:off x="983989" y="10128860"/>
            <a:ext cx="77798" cy="77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3" name="Shape 1603"/>
          <p:cNvSpPr/>
          <p:nvPr/>
        </p:nvSpPr>
        <p:spPr>
          <a:xfrm rot="18900000">
            <a:off x="1080437" y="10281118"/>
            <a:ext cx="54376" cy="5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4" name="Shape 1604"/>
          <p:cNvSpPr/>
          <p:nvPr/>
        </p:nvSpPr>
        <p:spPr>
          <a:xfrm rot="18900000">
            <a:off x="939050" y="10358549"/>
            <a:ext cx="54376" cy="54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5" name="Shape 1605"/>
          <p:cNvSpPr/>
          <p:nvPr/>
        </p:nvSpPr>
        <p:spPr>
          <a:xfrm rot="10800000">
            <a:off x="917551" y="11338935"/>
            <a:ext cx="330930" cy="49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11" extrusionOk="0">
                <a:moveTo>
                  <a:pt x="4026" y="21386"/>
                </a:moveTo>
                <a:cubicBezTo>
                  <a:pt x="3173" y="21600"/>
                  <a:pt x="2219" y="21537"/>
                  <a:pt x="1446" y="21217"/>
                </a:cubicBezTo>
                <a:cubicBezTo>
                  <a:pt x="459" y="20807"/>
                  <a:pt x="-81" y="20054"/>
                  <a:pt x="64" y="19286"/>
                </a:cubicBezTo>
                <a:lnTo>
                  <a:pt x="0" y="10915"/>
                </a:lnTo>
                <a:cubicBezTo>
                  <a:pt x="768" y="8588"/>
                  <a:pt x="2202" y="6381"/>
                  <a:pt x="4225" y="4415"/>
                </a:cubicBezTo>
                <a:cubicBezTo>
                  <a:pt x="5972" y="2717"/>
                  <a:pt x="8131" y="1225"/>
                  <a:pt x="10616" y="0"/>
                </a:cubicBezTo>
                <a:cubicBezTo>
                  <a:pt x="12888" y="1278"/>
                  <a:pt x="14890" y="2756"/>
                  <a:pt x="16565" y="4393"/>
                </a:cubicBezTo>
                <a:cubicBezTo>
                  <a:pt x="18209" y="5999"/>
                  <a:pt x="19525" y="7744"/>
                  <a:pt x="20476" y="9582"/>
                </a:cubicBezTo>
                <a:lnTo>
                  <a:pt x="21519" y="18944"/>
                </a:lnTo>
                <a:cubicBezTo>
                  <a:pt x="21325" y="19871"/>
                  <a:pt x="20482" y="20683"/>
                  <a:pt x="19247" y="21131"/>
                </a:cubicBezTo>
                <a:cubicBezTo>
                  <a:pt x="18256" y="21490"/>
                  <a:pt x="17096" y="21581"/>
                  <a:pt x="16007" y="21386"/>
                </a:cubicBezTo>
              </a:path>
            </a:pathLst>
          </a:custGeom>
          <a:ln w="381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6" name="Shape 1606"/>
          <p:cNvSpPr/>
          <p:nvPr/>
        </p:nvSpPr>
        <p:spPr>
          <a:xfrm>
            <a:off x="978544" y="11294913"/>
            <a:ext cx="60014" cy="87990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7" name="Shape 1607"/>
          <p:cNvSpPr/>
          <p:nvPr/>
        </p:nvSpPr>
        <p:spPr>
          <a:xfrm>
            <a:off x="1138535" y="11294913"/>
            <a:ext cx="60013" cy="87990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8" name="Shape 1608"/>
          <p:cNvSpPr/>
          <p:nvPr/>
        </p:nvSpPr>
        <p:spPr>
          <a:xfrm>
            <a:off x="738538" y="11658392"/>
            <a:ext cx="350009" cy="45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29" extrusionOk="0">
                <a:moveTo>
                  <a:pt x="0" y="229"/>
                </a:moveTo>
                <a:cubicBezTo>
                  <a:pt x="3358" y="-615"/>
                  <a:pt x="6963" y="962"/>
                  <a:pt x="7526" y="3526"/>
                </a:cubicBezTo>
                <a:cubicBezTo>
                  <a:pt x="7963" y="5518"/>
                  <a:pt x="6408" y="7264"/>
                  <a:pt x="5212" y="8945"/>
                </a:cubicBezTo>
                <a:cubicBezTo>
                  <a:pt x="4020" y="10621"/>
                  <a:pt x="3068" y="12399"/>
                  <a:pt x="2391" y="14273"/>
                </a:cubicBezTo>
                <a:cubicBezTo>
                  <a:pt x="2728" y="17700"/>
                  <a:pt x="6436" y="20433"/>
                  <a:pt x="11120" y="20707"/>
                </a:cubicBezTo>
                <a:cubicBezTo>
                  <a:pt x="15890" y="20985"/>
                  <a:pt x="20204" y="18634"/>
                  <a:pt x="21203" y="15211"/>
                </a:cubicBezTo>
                <a:lnTo>
                  <a:pt x="21600" y="6716"/>
                </a:lnTo>
              </a:path>
            </a:pathLst>
          </a:custGeom>
          <a:ln w="381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9" name="Shape 1609"/>
          <p:cNvSpPr/>
          <p:nvPr/>
        </p:nvSpPr>
        <p:spPr>
          <a:xfrm>
            <a:off x="486656" y="11533038"/>
            <a:ext cx="265408" cy="26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0" name="Shape 1610"/>
          <p:cNvSpPr/>
          <p:nvPr/>
        </p:nvSpPr>
        <p:spPr>
          <a:xfrm flipV="1">
            <a:off x="1763996" y="13689260"/>
            <a:ext cx="7792527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/>
          <p:nvPr/>
        </p:nvSpPr>
        <p:spPr>
          <a:xfrm>
            <a:off x="-26045" y="38251"/>
            <a:ext cx="9621739" cy="1690687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3" name="Shape 1613"/>
          <p:cNvSpPr/>
          <p:nvPr/>
        </p:nvSpPr>
        <p:spPr>
          <a:xfrm>
            <a:off x="-1" y="15449416"/>
            <a:ext cx="9569650" cy="1384357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4" name="Shape 1614"/>
          <p:cNvSpPr/>
          <p:nvPr/>
        </p:nvSpPr>
        <p:spPr>
          <a:xfrm>
            <a:off x="-1" y="-2771"/>
            <a:ext cx="9569650" cy="1927790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5" name="Shape 1615"/>
          <p:cNvSpPr/>
          <p:nvPr/>
        </p:nvSpPr>
        <p:spPr>
          <a:xfrm>
            <a:off x="4070481" y="81814"/>
            <a:ext cx="1337936" cy="48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600"/>
              <a:t>4:00 PM</a:t>
            </a:r>
          </a:p>
        </p:txBody>
      </p:sp>
      <p:sp>
        <p:nvSpPr>
          <p:cNvPr id="1616" name="Shape 1616"/>
          <p:cNvSpPr/>
          <p:nvPr/>
        </p:nvSpPr>
        <p:spPr>
          <a:xfrm>
            <a:off x="8401347" y="176212"/>
            <a:ext cx="669728" cy="282774"/>
          </a:xfrm>
          <a:prstGeom prst="roundRect">
            <a:avLst>
              <a:gd name="adj" fmla="val 9794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8431113" y="205978"/>
            <a:ext cx="209325" cy="223243"/>
          </a:xfrm>
          <a:prstGeom prst="roundRect">
            <a:avLst>
              <a:gd name="adj" fmla="val 13230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622" name="Group 1622"/>
          <p:cNvGrpSpPr/>
          <p:nvPr/>
        </p:nvGrpSpPr>
        <p:grpSpPr>
          <a:xfrm>
            <a:off x="2145292" y="186333"/>
            <a:ext cx="354813" cy="276069"/>
            <a:chOff x="0" y="0"/>
            <a:chExt cx="354811" cy="276068"/>
          </a:xfrm>
        </p:grpSpPr>
        <p:sp>
          <p:nvSpPr>
            <p:cNvPr id="1618" name="Shape 1618"/>
            <p:cNvSpPr/>
            <p:nvPr/>
          </p:nvSpPr>
          <p:spPr>
            <a:xfrm>
              <a:off x="0" y="0"/>
              <a:ext cx="354812" cy="78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9531" y="10253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19062" y="20320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111197" y="21931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623" name="Shape 1623"/>
          <p:cNvSpPr/>
          <p:nvPr/>
        </p:nvSpPr>
        <p:spPr>
          <a:xfrm>
            <a:off x="9091043" y="255532"/>
            <a:ext cx="44649" cy="104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3555472" y="943976"/>
            <a:ext cx="2428939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Medical ID</a:t>
            </a:r>
          </a:p>
        </p:txBody>
      </p:sp>
      <p:sp>
        <p:nvSpPr>
          <p:cNvPr id="1625" name="Shape 1625"/>
          <p:cNvSpPr/>
          <p:nvPr/>
        </p:nvSpPr>
        <p:spPr>
          <a:xfrm>
            <a:off x="157413" y="54587"/>
            <a:ext cx="1840171" cy="5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800"/>
              <a:t>No Service</a:t>
            </a:r>
          </a:p>
        </p:txBody>
      </p:sp>
      <p:grpSp>
        <p:nvGrpSpPr>
          <p:cNvPr id="1628" name="Group 1628"/>
          <p:cNvGrpSpPr/>
          <p:nvPr/>
        </p:nvGrpSpPr>
        <p:grpSpPr>
          <a:xfrm>
            <a:off x="7986133" y="176212"/>
            <a:ext cx="190753" cy="297657"/>
            <a:chOff x="0" y="0"/>
            <a:chExt cx="190752" cy="297656"/>
          </a:xfrm>
        </p:grpSpPr>
        <p:sp>
          <p:nvSpPr>
            <p:cNvPr id="1626" name="Shape 1626"/>
            <p:cNvSpPr/>
            <p:nvPr/>
          </p:nvSpPr>
          <p:spPr>
            <a:xfrm>
              <a:off x="92365" y="0"/>
              <a:ext cx="98388" cy="29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0" y="56990"/>
              <a:ext cx="107568" cy="18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629" name="Shape 1629"/>
          <p:cNvSpPr/>
          <p:nvPr/>
        </p:nvSpPr>
        <p:spPr>
          <a:xfrm>
            <a:off x="9208521" y="170907"/>
            <a:ext cx="165398" cy="28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0" name="Shape 1630"/>
          <p:cNvSpPr/>
          <p:nvPr/>
        </p:nvSpPr>
        <p:spPr>
          <a:xfrm>
            <a:off x="4173233" y="3453531"/>
            <a:ext cx="1193417" cy="124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38100">
            <a:solidFill>
              <a:srgbClr val="FD0C3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1" name="Shape 1631"/>
          <p:cNvSpPr/>
          <p:nvPr/>
        </p:nvSpPr>
        <p:spPr>
          <a:xfrm>
            <a:off x="5618832" y="15684348"/>
            <a:ext cx="665539" cy="696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solidFill>
            <a:srgbClr val="FD0C3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2" name="Shape 1632"/>
          <p:cNvSpPr/>
          <p:nvPr/>
        </p:nvSpPr>
        <p:spPr>
          <a:xfrm>
            <a:off x="2533110" y="5290128"/>
            <a:ext cx="4454542" cy="1155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7200"/>
              <a:t>Medical ID</a:t>
            </a:r>
          </a:p>
        </p:txBody>
      </p:sp>
      <p:sp>
        <p:nvSpPr>
          <p:cNvPr id="1633" name="Shape 1633"/>
          <p:cNvSpPr/>
          <p:nvPr/>
        </p:nvSpPr>
        <p:spPr>
          <a:xfrm>
            <a:off x="245527" y="7064430"/>
            <a:ext cx="9033946" cy="252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lnSpc>
                <a:spcPct val="110000"/>
              </a:lnSpc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A Medical ID provides medical information about you that may be important in an emergency, like allergies and medical conditions.</a:t>
            </a:r>
          </a:p>
        </p:txBody>
      </p:sp>
      <p:sp>
        <p:nvSpPr>
          <p:cNvPr id="1634" name="Shape 1634"/>
          <p:cNvSpPr/>
          <p:nvPr/>
        </p:nvSpPr>
        <p:spPr>
          <a:xfrm>
            <a:off x="556460" y="10358717"/>
            <a:ext cx="8382315" cy="190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lnSpc>
                <a:spcPct val="110000"/>
              </a:lnSpc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800"/>
              <a:t>The Medical ID can be accessed from the emergency dialer without unlocking your phone.</a:t>
            </a:r>
          </a:p>
        </p:txBody>
      </p:sp>
      <p:sp>
        <p:nvSpPr>
          <p:cNvPr id="1635" name="Shape 1635"/>
          <p:cNvSpPr/>
          <p:nvPr/>
        </p:nvSpPr>
        <p:spPr>
          <a:xfrm>
            <a:off x="556460" y="12619766"/>
            <a:ext cx="8382315" cy="6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lnSpc>
                <a:spcPct val="110000"/>
              </a:lnSpc>
              <a:defRPr sz="4000">
                <a:solidFill>
                  <a:srgbClr val="FD01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D0155"/>
                </a:solidFill>
              </a:rPr>
              <a:t>Create Medical ID</a:t>
            </a:r>
          </a:p>
        </p:txBody>
      </p:sp>
      <p:sp>
        <p:nvSpPr>
          <p:cNvPr id="1636" name="Shape 1636"/>
          <p:cNvSpPr/>
          <p:nvPr/>
        </p:nvSpPr>
        <p:spPr>
          <a:xfrm>
            <a:off x="403912" y="16486922"/>
            <a:ext cx="1503338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637" name="Shape 1637"/>
          <p:cNvSpPr/>
          <p:nvPr/>
        </p:nvSpPr>
        <p:spPr>
          <a:xfrm>
            <a:off x="2853305" y="16486922"/>
            <a:ext cx="1399681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My Health</a:t>
            </a:r>
          </a:p>
        </p:txBody>
      </p:sp>
      <p:sp>
        <p:nvSpPr>
          <p:cNvPr id="1638" name="Shape 1638"/>
          <p:cNvSpPr/>
          <p:nvPr/>
        </p:nvSpPr>
        <p:spPr>
          <a:xfrm>
            <a:off x="5205865" y="16486922"/>
            <a:ext cx="1461707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FF01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014E"/>
                </a:solidFill>
              </a:rPr>
              <a:t>Medical ID</a:t>
            </a:r>
          </a:p>
        </p:txBody>
      </p:sp>
      <p:sp>
        <p:nvSpPr>
          <p:cNvPr id="1639" name="Shape 1639"/>
          <p:cNvSpPr/>
          <p:nvPr/>
        </p:nvSpPr>
        <p:spPr>
          <a:xfrm>
            <a:off x="7742837" y="16486922"/>
            <a:ext cx="1156323" cy="45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640" name="Shape 1640"/>
          <p:cNvSpPr/>
          <p:nvPr/>
        </p:nvSpPr>
        <p:spPr>
          <a:xfrm>
            <a:off x="753996" y="15726212"/>
            <a:ext cx="832935" cy="592260"/>
          </a:xfrm>
          <a:prstGeom prst="roundRect">
            <a:avLst>
              <a:gd name="adj" fmla="val 923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838699" y="16137918"/>
            <a:ext cx="81763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2" name="Shape 1642"/>
          <p:cNvSpPr/>
          <p:nvPr/>
        </p:nvSpPr>
        <p:spPr>
          <a:xfrm>
            <a:off x="1021013" y="15899793"/>
            <a:ext cx="81764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3" name="Shape 1643"/>
          <p:cNvSpPr/>
          <p:nvPr/>
        </p:nvSpPr>
        <p:spPr>
          <a:xfrm>
            <a:off x="1236814" y="15821659"/>
            <a:ext cx="81763" cy="8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4" name="Shape 1644"/>
          <p:cNvSpPr/>
          <p:nvPr/>
        </p:nvSpPr>
        <p:spPr>
          <a:xfrm>
            <a:off x="1415408" y="16037459"/>
            <a:ext cx="81763" cy="8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Shape 1645"/>
          <p:cNvSpPr/>
          <p:nvPr/>
        </p:nvSpPr>
        <p:spPr>
          <a:xfrm flipH="1" flipV="1">
            <a:off x="1304783" y="15895435"/>
            <a:ext cx="119871" cy="13475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6" name="Shape 1646"/>
          <p:cNvSpPr/>
          <p:nvPr/>
        </p:nvSpPr>
        <p:spPr>
          <a:xfrm flipV="1">
            <a:off x="899226" y="15969849"/>
            <a:ext cx="149637" cy="179402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7" name="Shape 1647"/>
          <p:cNvSpPr/>
          <p:nvPr/>
        </p:nvSpPr>
        <p:spPr>
          <a:xfrm flipV="1">
            <a:off x="1110528" y="15877827"/>
            <a:ext cx="118535" cy="59532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Shape 1648"/>
          <p:cNvSpPr/>
          <p:nvPr/>
        </p:nvSpPr>
        <p:spPr>
          <a:xfrm>
            <a:off x="3166318" y="15711388"/>
            <a:ext cx="788325" cy="62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9" name="Shape 1649"/>
          <p:cNvSpPr/>
          <p:nvPr/>
        </p:nvSpPr>
        <p:spPr>
          <a:xfrm rot="10800000" flipH="1">
            <a:off x="3382772" y="15943498"/>
            <a:ext cx="364860" cy="33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92929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3165554" y="15842541"/>
            <a:ext cx="790067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1" name="Shape 1651"/>
          <p:cNvSpPr/>
          <p:nvPr/>
        </p:nvSpPr>
        <p:spPr>
          <a:xfrm flipV="1">
            <a:off x="8312051" y="15665694"/>
            <a:ext cx="1" cy="46791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2" name="Shape 1652"/>
          <p:cNvSpPr/>
          <p:nvPr/>
        </p:nvSpPr>
        <p:spPr>
          <a:xfrm flipH="1" flipV="1">
            <a:off x="8207871" y="16029429"/>
            <a:ext cx="106649" cy="10664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3" name="Shape 1653"/>
          <p:cNvSpPr/>
          <p:nvPr/>
        </p:nvSpPr>
        <p:spPr>
          <a:xfrm flipV="1">
            <a:off x="8312051" y="16029429"/>
            <a:ext cx="106648" cy="106649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4" name="Shape 1654"/>
          <p:cNvSpPr/>
          <p:nvPr/>
        </p:nvSpPr>
        <p:spPr>
          <a:xfrm rot="10800000">
            <a:off x="7942982" y="15815292"/>
            <a:ext cx="744753" cy="570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/>
        </p:nvSpPr>
        <p:spPr>
          <a:xfrm>
            <a:off x="-26045" y="38251"/>
            <a:ext cx="9621739" cy="1690687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59" name="Group 1659"/>
          <p:cNvGrpSpPr/>
          <p:nvPr/>
        </p:nvGrpSpPr>
        <p:grpSpPr>
          <a:xfrm>
            <a:off x="316128" y="1475978"/>
            <a:ext cx="2055416" cy="1071563"/>
            <a:chOff x="0" y="0"/>
            <a:chExt cx="2055414" cy="1071562"/>
          </a:xfrm>
        </p:grpSpPr>
        <p:sp>
          <p:nvSpPr>
            <p:cNvPr id="1657" name="Shape 1657"/>
            <p:cNvSpPr/>
            <p:nvPr/>
          </p:nvSpPr>
          <p:spPr>
            <a:xfrm>
              <a:off x="175003" y="0"/>
              <a:ext cx="1880412" cy="1071563"/>
            </a:xfrm>
            <a:prstGeom prst="roundRect">
              <a:avLst>
                <a:gd name="adj" fmla="val 42667"/>
              </a:avLst>
            </a:prstGeom>
            <a:solidFill>
              <a:srgbClr val="E6E5EB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8359" tIns="208359" rIns="208359" bIns="208359" numCol="1" anchor="ctr">
              <a:noAutofit/>
            </a:bodyPr>
            <a:lstStyle>
              <a:lvl1pPr algn="l">
                <a:defRPr sz="38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232323"/>
                  </a:solidFill>
                </a:rPr>
                <a:t>Hello</a:t>
              </a:r>
            </a:p>
          </p:txBody>
        </p:sp>
        <p:sp>
          <p:nvSpPr>
            <p:cNvPr id="1658" name="Shape 1658"/>
            <p:cNvSpPr/>
            <p:nvPr/>
          </p:nvSpPr>
          <p:spPr>
            <a:xfrm flipH="1">
              <a:off x="-1" y="555087"/>
              <a:ext cx="422562" cy="48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02" extrusionOk="0">
                  <a:moveTo>
                    <a:pt x="21600" y="18484"/>
                  </a:moveTo>
                  <a:cubicBezTo>
                    <a:pt x="21600" y="18484"/>
                    <a:pt x="16561" y="16058"/>
                    <a:pt x="14625" y="13158"/>
                  </a:cubicBezTo>
                  <a:cubicBezTo>
                    <a:pt x="12690" y="10258"/>
                    <a:pt x="12376" y="3940"/>
                    <a:pt x="12645" y="611"/>
                  </a:cubicBezTo>
                  <a:cubicBezTo>
                    <a:pt x="12915" y="-2717"/>
                    <a:pt x="0" y="8631"/>
                    <a:pt x="0" y="8631"/>
                  </a:cubicBezTo>
                  <a:lnTo>
                    <a:pt x="2970" y="12803"/>
                  </a:lnTo>
                  <a:cubicBezTo>
                    <a:pt x="2970" y="12803"/>
                    <a:pt x="12847" y="18883"/>
                    <a:pt x="21600" y="18484"/>
                  </a:cubicBezTo>
                  <a:close/>
                </a:path>
              </a:pathLst>
            </a:custGeom>
            <a:solidFill>
              <a:srgbClr val="E6E5EB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026914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660" name="Shape 1660"/>
          <p:cNvSpPr/>
          <p:nvPr/>
        </p:nvSpPr>
        <p:spPr>
          <a:xfrm>
            <a:off x="-14883" y="8025026"/>
            <a:ext cx="9539883" cy="2497378"/>
          </a:xfrm>
          <a:prstGeom prst="rect">
            <a:avLst/>
          </a:prstGeom>
          <a:solidFill>
            <a:srgbClr val="F7F7F7"/>
          </a:solidFill>
          <a:ln w="38100">
            <a:solidFill>
              <a:srgbClr val="DEDEDE"/>
            </a:solidFill>
            <a:miter lim="400000"/>
          </a:ln>
        </p:spPr>
        <p:txBody>
          <a:bodyPr lIns="267890" tIns="267890" rIns="267890" bIns="267890"/>
          <a:lstStyle/>
          <a:p>
            <a:pPr lvl="0" algn="l">
              <a:lnSpc>
                <a:spcPct val="120000"/>
              </a:lnSpc>
              <a:defRPr sz="38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61" name="Shape 1661"/>
          <p:cNvSpPr/>
          <p:nvPr/>
        </p:nvSpPr>
        <p:spPr>
          <a:xfrm>
            <a:off x="-59532" y="10494962"/>
            <a:ext cx="9584532" cy="6444259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2" name="Shape 1662"/>
          <p:cNvSpPr/>
          <p:nvPr/>
        </p:nvSpPr>
        <p:spPr>
          <a:xfrm>
            <a:off x="11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1663" name="Shape 1663"/>
          <p:cNvSpPr/>
          <p:nvPr/>
        </p:nvSpPr>
        <p:spPr>
          <a:xfrm>
            <a:off x="1071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1664" name="Shape 1664"/>
          <p:cNvSpPr/>
          <p:nvPr/>
        </p:nvSpPr>
        <p:spPr>
          <a:xfrm>
            <a:off x="2024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1665" name="Shape 1665"/>
          <p:cNvSpPr/>
          <p:nvPr/>
        </p:nvSpPr>
        <p:spPr>
          <a:xfrm>
            <a:off x="2976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1666" name="Shape 1666"/>
          <p:cNvSpPr/>
          <p:nvPr/>
        </p:nvSpPr>
        <p:spPr>
          <a:xfrm>
            <a:off x="392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1667" name="Shape 1667"/>
          <p:cNvSpPr/>
          <p:nvPr/>
        </p:nvSpPr>
        <p:spPr>
          <a:xfrm>
            <a:off x="48666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1668" name="Shape 1668"/>
          <p:cNvSpPr/>
          <p:nvPr/>
        </p:nvSpPr>
        <p:spPr>
          <a:xfrm>
            <a:off x="58191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1669" name="Shape 1669"/>
          <p:cNvSpPr/>
          <p:nvPr/>
        </p:nvSpPr>
        <p:spPr>
          <a:xfrm>
            <a:off x="67567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1670" name="Shape 1670"/>
          <p:cNvSpPr/>
          <p:nvPr/>
        </p:nvSpPr>
        <p:spPr>
          <a:xfrm>
            <a:off x="77092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1671" name="Shape 1671"/>
          <p:cNvSpPr/>
          <p:nvPr/>
        </p:nvSpPr>
        <p:spPr>
          <a:xfrm>
            <a:off x="8646914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1672" name="Shape 1672"/>
          <p:cNvSpPr/>
          <p:nvPr/>
        </p:nvSpPr>
        <p:spPr>
          <a:xfrm>
            <a:off x="58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532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1674" name="Shape 1674"/>
          <p:cNvSpPr/>
          <p:nvPr/>
        </p:nvSpPr>
        <p:spPr>
          <a:xfrm>
            <a:off x="2485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1675" name="Shape 1675"/>
          <p:cNvSpPr/>
          <p:nvPr/>
        </p:nvSpPr>
        <p:spPr>
          <a:xfrm>
            <a:off x="3437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1676" name="Shape 1676"/>
          <p:cNvSpPr/>
          <p:nvPr/>
        </p:nvSpPr>
        <p:spPr>
          <a:xfrm>
            <a:off x="439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1677" name="Shape 1677"/>
          <p:cNvSpPr/>
          <p:nvPr/>
        </p:nvSpPr>
        <p:spPr>
          <a:xfrm>
            <a:off x="53280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1678" name="Shape 1678"/>
          <p:cNvSpPr/>
          <p:nvPr/>
        </p:nvSpPr>
        <p:spPr>
          <a:xfrm>
            <a:off x="62805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1679" name="Shape 1679"/>
          <p:cNvSpPr/>
          <p:nvPr/>
        </p:nvSpPr>
        <p:spPr>
          <a:xfrm>
            <a:off x="72181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1680" name="Shape 1680"/>
          <p:cNvSpPr/>
          <p:nvPr/>
        </p:nvSpPr>
        <p:spPr>
          <a:xfrm>
            <a:off x="81706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1681" name="Shape 1681"/>
          <p:cNvSpPr/>
          <p:nvPr/>
        </p:nvSpPr>
        <p:spPr>
          <a:xfrm>
            <a:off x="1532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1682" name="Shape 1682"/>
          <p:cNvSpPr/>
          <p:nvPr/>
        </p:nvSpPr>
        <p:spPr>
          <a:xfrm>
            <a:off x="2485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1683" name="Shape 1683"/>
          <p:cNvSpPr/>
          <p:nvPr/>
        </p:nvSpPr>
        <p:spPr>
          <a:xfrm>
            <a:off x="3437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1684" name="Shape 1684"/>
          <p:cNvSpPr/>
          <p:nvPr/>
        </p:nvSpPr>
        <p:spPr>
          <a:xfrm>
            <a:off x="4390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1685" name="Shape 1685"/>
          <p:cNvSpPr/>
          <p:nvPr/>
        </p:nvSpPr>
        <p:spPr>
          <a:xfrm>
            <a:off x="53280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1686" name="Shape 1686"/>
          <p:cNvSpPr/>
          <p:nvPr/>
        </p:nvSpPr>
        <p:spPr>
          <a:xfrm>
            <a:off x="62805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1687" name="Shape 1687"/>
          <p:cNvSpPr/>
          <p:nvPr/>
        </p:nvSpPr>
        <p:spPr>
          <a:xfrm>
            <a:off x="7218164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1688" name="Shape 1688"/>
          <p:cNvSpPr/>
          <p:nvPr/>
        </p:nvSpPr>
        <p:spPr>
          <a:xfrm>
            <a:off x="2485429" y="15659298"/>
            <a:ext cx="4569025" cy="1116212"/>
          </a:xfrm>
          <a:prstGeom prst="roundRect">
            <a:avLst>
              <a:gd name="adj" fmla="val 12693"/>
            </a:avLst>
          </a:prstGeom>
          <a:solidFill>
            <a:srgbClr val="FCFDFD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1689" name="Shape 1689"/>
          <p:cNvSpPr/>
          <p:nvPr/>
        </p:nvSpPr>
        <p:spPr>
          <a:xfrm>
            <a:off x="7218164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1690" name="Shape 1690"/>
          <p:cNvSpPr/>
          <p:nvPr/>
        </p:nvSpPr>
        <p:spPr>
          <a:xfrm>
            <a:off x="133945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1691" name="Shape 1691"/>
          <p:cNvSpPr/>
          <p:nvPr/>
        </p:nvSpPr>
        <p:spPr>
          <a:xfrm>
            <a:off x="16371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2" name="Shape 1692"/>
          <p:cNvSpPr/>
          <p:nvPr/>
        </p:nvSpPr>
        <p:spPr>
          <a:xfrm>
            <a:off x="836414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C0C3C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3" name="Shape 1693"/>
          <p:cNvSpPr/>
          <p:nvPr/>
        </p:nvSpPr>
        <p:spPr>
          <a:xfrm rot="16200000">
            <a:off x="431601" y="14349610"/>
            <a:ext cx="491134" cy="550665"/>
          </a:xfrm>
          <a:prstGeom prst="rightArrow">
            <a:avLst>
              <a:gd name="adj1" fmla="val 45565"/>
              <a:gd name="adj2" fmla="val 51162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4" name="Shape 1694"/>
          <p:cNvSpPr/>
          <p:nvPr/>
        </p:nvSpPr>
        <p:spPr>
          <a:xfrm rot="10800000">
            <a:off x="8542734" y="14379376"/>
            <a:ext cx="639962" cy="446485"/>
          </a:xfrm>
          <a:prstGeom prst="rightArrow">
            <a:avLst>
              <a:gd name="adj1" fmla="val 100000"/>
              <a:gd name="adj2" fmla="val 46933"/>
            </a:avLst>
          </a:prstGeom>
          <a:ln w="381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97" name="Group 1697"/>
          <p:cNvGrpSpPr/>
          <p:nvPr/>
        </p:nvGrpSpPr>
        <p:grpSpPr>
          <a:xfrm rot="2700000">
            <a:off x="8796777" y="14460113"/>
            <a:ext cx="311017" cy="311016"/>
            <a:chOff x="0" y="0"/>
            <a:chExt cx="311015" cy="311015"/>
          </a:xfrm>
        </p:grpSpPr>
        <p:sp>
          <p:nvSpPr>
            <p:cNvPr id="1695" name="Shape 1695"/>
            <p:cNvSpPr/>
            <p:nvPr/>
          </p:nvSpPr>
          <p:spPr>
            <a:xfrm flipH="1">
              <a:off x="157648" y="0"/>
              <a:ext cx="1236" cy="311016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 flipV="1">
              <a:off x="-1" y="155178"/>
              <a:ext cx="311017" cy="1236"/>
            </a:xfrm>
            <a:prstGeom prst="line">
              <a:avLst/>
            </a:prstGeom>
            <a:noFill/>
            <a:ln w="381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8" name="Shape 1698"/>
          <p:cNvSpPr/>
          <p:nvPr/>
        </p:nvSpPr>
        <p:spPr>
          <a:xfrm>
            <a:off x="-4612" y="9302925"/>
            <a:ext cx="3082689" cy="116086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9" name="Shape 1699"/>
          <p:cNvSpPr/>
          <p:nvPr/>
        </p:nvSpPr>
        <p:spPr>
          <a:xfrm>
            <a:off x="3176507" y="9302925"/>
            <a:ext cx="3171986" cy="116086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0" name="Shape 1700"/>
          <p:cNvSpPr/>
          <p:nvPr/>
        </p:nvSpPr>
        <p:spPr>
          <a:xfrm>
            <a:off x="6446923" y="9302925"/>
            <a:ext cx="3082689" cy="1160861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1" name="Shape 1701"/>
          <p:cNvSpPr/>
          <p:nvPr/>
        </p:nvSpPr>
        <p:spPr>
          <a:xfrm>
            <a:off x="1142898" y="9554854"/>
            <a:ext cx="787668" cy="62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1702" name="Shape 1702"/>
          <p:cNvSpPr/>
          <p:nvPr/>
        </p:nvSpPr>
        <p:spPr>
          <a:xfrm>
            <a:off x="4428686" y="9554854"/>
            <a:ext cx="667628" cy="62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Ok</a:t>
            </a:r>
          </a:p>
        </p:txBody>
      </p:sp>
      <p:sp>
        <p:nvSpPr>
          <p:cNvPr id="1703" name="Shape 1703"/>
          <p:cNvSpPr/>
          <p:nvPr/>
        </p:nvSpPr>
        <p:spPr>
          <a:xfrm>
            <a:off x="7650352" y="9569736"/>
            <a:ext cx="675832" cy="62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1704" name="Shape 1704"/>
          <p:cNvSpPr/>
          <p:nvPr/>
        </p:nvSpPr>
        <p:spPr>
          <a:xfrm>
            <a:off x="250092" y="8152941"/>
            <a:ext cx="5198436" cy="1044394"/>
          </a:xfrm>
          <a:prstGeom prst="roundRect">
            <a:avLst>
              <a:gd name="adj" fmla="val 42667"/>
            </a:avLst>
          </a:prstGeom>
          <a:solidFill>
            <a:srgbClr val="53585F">
              <a:alpha val="5021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5" name="Shape 1705"/>
          <p:cNvSpPr/>
          <p:nvPr/>
        </p:nvSpPr>
        <p:spPr>
          <a:xfrm>
            <a:off x="2551826" y="8687865"/>
            <a:ext cx="1668028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Shape 1706"/>
          <p:cNvSpPr/>
          <p:nvPr/>
        </p:nvSpPr>
        <p:spPr>
          <a:xfrm>
            <a:off x="3864564" y="8439168"/>
            <a:ext cx="1" cy="497394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7" name="Shape 1707"/>
          <p:cNvSpPr/>
          <p:nvPr/>
        </p:nvSpPr>
        <p:spPr>
          <a:xfrm>
            <a:off x="3968292" y="8491582"/>
            <a:ext cx="1" cy="367112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Shape 1708"/>
          <p:cNvSpPr/>
          <p:nvPr/>
        </p:nvSpPr>
        <p:spPr>
          <a:xfrm>
            <a:off x="4229871" y="8548946"/>
            <a:ext cx="1" cy="277838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9" name="Shape 1709"/>
          <p:cNvSpPr/>
          <p:nvPr/>
        </p:nvSpPr>
        <p:spPr>
          <a:xfrm>
            <a:off x="4416915" y="8404685"/>
            <a:ext cx="823761" cy="54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0:01</a:t>
            </a:r>
          </a:p>
        </p:txBody>
      </p:sp>
      <p:sp>
        <p:nvSpPr>
          <p:cNvPr id="1710" name="Shape 1710"/>
          <p:cNvSpPr/>
          <p:nvPr/>
        </p:nvSpPr>
        <p:spPr>
          <a:xfrm>
            <a:off x="5625630" y="5586889"/>
            <a:ext cx="3949135" cy="620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81" h="20967" extrusionOk="0">
                <a:moveTo>
                  <a:pt x="15562" y="0"/>
                </a:moveTo>
                <a:cubicBezTo>
                  <a:pt x="11579" y="0"/>
                  <a:pt x="7596" y="1023"/>
                  <a:pt x="4558" y="3071"/>
                </a:cubicBezTo>
                <a:cubicBezTo>
                  <a:pt x="-1519" y="7165"/>
                  <a:pt x="-1519" y="13804"/>
                  <a:pt x="4558" y="17898"/>
                </a:cubicBezTo>
                <a:cubicBezTo>
                  <a:pt x="8759" y="20729"/>
                  <a:pt x="14765" y="21600"/>
                  <a:pt x="20081" y="20516"/>
                </a:cubicBezTo>
                <a:lnTo>
                  <a:pt x="20081" y="453"/>
                </a:lnTo>
                <a:cubicBezTo>
                  <a:pt x="18609" y="152"/>
                  <a:pt x="17086" y="0"/>
                  <a:pt x="15562" y="0"/>
                </a:cubicBezTo>
                <a:close/>
              </a:path>
            </a:pathLst>
          </a:custGeom>
          <a:solidFill>
            <a:srgbClr val="53585F">
              <a:alpha val="49592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5859705" y="8244874"/>
            <a:ext cx="873709" cy="885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2" name="Shape 1712"/>
          <p:cNvSpPr/>
          <p:nvPr/>
        </p:nvSpPr>
        <p:spPr>
          <a:xfrm>
            <a:off x="8293647" y="5822990"/>
            <a:ext cx="873709" cy="88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15" name="Group 1715"/>
          <p:cNvGrpSpPr/>
          <p:nvPr/>
        </p:nvGrpSpPr>
        <p:grpSpPr>
          <a:xfrm>
            <a:off x="6140289" y="8518868"/>
            <a:ext cx="312540" cy="327423"/>
            <a:chOff x="0" y="0"/>
            <a:chExt cx="312539" cy="327422"/>
          </a:xfrm>
        </p:grpSpPr>
        <p:sp>
          <p:nvSpPr>
            <p:cNvPr id="1713" name="Shape 1713"/>
            <p:cNvSpPr/>
            <p:nvPr/>
          </p:nvSpPr>
          <p:spPr>
            <a:xfrm flipH="1">
              <a:off x="-1" y="14882"/>
              <a:ext cx="312541" cy="312541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0" y="0"/>
              <a:ext cx="312540" cy="312540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19" name="Group 1719"/>
          <p:cNvGrpSpPr/>
          <p:nvPr/>
        </p:nvGrpSpPr>
        <p:grpSpPr>
          <a:xfrm>
            <a:off x="8578444" y="6042095"/>
            <a:ext cx="304115" cy="447774"/>
            <a:chOff x="0" y="0"/>
            <a:chExt cx="304113" cy="447773"/>
          </a:xfrm>
        </p:grpSpPr>
        <p:sp>
          <p:nvSpPr>
            <p:cNvPr id="1716" name="Shape 1716"/>
            <p:cNvSpPr/>
            <p:nvPr/>
          </p:nvSpPr>
          <p:spPr>
            <a:xfrm>
              <a:off x="140402" y="0"/>
              <a:ext cx="163712" cy="163712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 flipH="1">
              <a:off x="-1" y="-1"/>
              <a:ext cx="163713" cy="163713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 flipH="1">
              <a:off x="148827" y="7686"/>
              <a:ext cx="1" cy="440088"/>
            </a:xfrm>
            <a:prstGeom prst="line">
              <a:avLst/>
            </a:prstGeom>
            <a:noFill/>
            <a:ln w="381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720" name="Shape 1720"/>
          <p:cNvSpPr/>
          <p:nvPr/>
        </p:nvSpPr>
        <p:spPr>
          <a:xfrm>
            <a:off x="8173281" y="8103005"/>
            <a:ext cx="1114439" cy="1130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143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8451050" y="8383863"/>
            <a:ext cx="562220" cy="568403"/>
          </a:xfrm>
          <a:prstGeom prst="roundRect">
            <a:avLst>
              <a:gd name="adj" fmla="val 22929"/>
            </a:avLst>
          </a:prstGeom>
          <a:solidFill>
            <a:srgbClr val="C82506">
              <a:alpha val="4045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22324" y="12501"/>
            <a:ext cx="9525001" cy="1927790"/>
          </a:xfrm>
          <a:prstGeom prst="rect">
            <a:avLst/>
          </a:prstGeom>
          <a:solidFill>
            <a:srgbClr val="F7F7F8"/>
          </a:solidFill>
          <a:ln w="3175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3" name="Shape 1723"/>
          <p:cNvSpPr/>
          <p:nvPr/>
        </p:nvSpPr>
        <p:spPr>
          <a:xfrm>
            <a:off x="215800" y="258067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4" name="Shape 1724"/>
          <p:cNvSpPr/>
          <p:nvPr/>
        </p:nvSpPr>
        <p:spPr>
          <a:xfrm>
            <a:off x="424160" y="258067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5" name="Shape 1725"/>
          <p:cNvSpPr/>
          <p:nvPr/>
        </p:nvSpPr>
        <p:spPr>
          <a:xfrm>
            <a:off x="632519" y="258067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840878" y="258067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7" name="Shape 1727"/>
          <p:cNvSpPr/>
          <p:nvPr/>
        </p:nvSpPr>
        <p:spPr>
          <a:xfrm>
            <a:off x="4070481" y="81814"/>
            <a:ext cx="1337936" cy="48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600"/>
              <a:t>1:18 PM</a:t>
            </a:r>
          </a:p>
        </p:txBody>
      </p:sp>
      <p:sp>
        <p:nvSpPr>
          <p:cNvPr id="1728" name="Shape 1728"/>
          <p:cNvSpPr/>
          <p:nvPr/>
        </p:nvSpPr>
        <p:spPr>
          <a:xfrm>
            <a:off x="7582448" y="69649"/>
            <a:ext cx="1011267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800"/>
              <a:t>100%</a:t>
            </a:r>
          </a:p>
        </p:txBody>
      </p:sp>
      <p:sp>
        <p:nvSpPr>
          <p:cNvPr id="1729" name="Shape 1729"/>
          <p:cNvSpPr/>
          <p:nvPr/>
        </p:nvSpPr>
        <p:spPr>
          <a:xfrm>
            <a:off x="8654355" y="191095"/>
            <a:ext cx="669728" cy="282774"/>
          </a:xfrm>
          <a:prstGeom prst="roundRect">
            <a:avLst>
              <a:gd name="adj" fmla="val 9794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0" name="Shape 1730"/>
          <p:cNvSpPr/>
          <p:nvPr/>
        </p:nvSpPr>
        <p:spPr>
          <a:xfrm>
            <a:off x="8684121" y="220860"/>
            <a:ext cx="610196" cy="223244"/>
          </a:xfrm>
          <a:prstGeom prst="roundRect">
            <a:avLst>
              <a:gd name="adj" fmla="val 12406"/>
            </a:avLst>
          </a:prstGeom>
          <a:solidFill/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1" name="Shape 1731"/>
          <p:cNvSpPr/>
          <p:nvPr/>
        </p:nvSpPr>
        <p:spPr>
          <a:xfrm>
            <a:off x="1064121" y="265509"/>
            <a:ext cx="148829" cy="148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736" name="Group 1736"/>
          <p:cNvGrpSpPr/>
          <p:nvPr/>
        </p:nvGrpSpPr>
        <p:grpSpPr>
          <a:xfrm>
            <a:off x="2309003" y="216098"/>
            <a:ext cx="354813" cy="276070"/>
            <a:chOff x="0" y="0"/>
            <a:chExt cx="354811" cy="276068"/>
          </a:xfrm>
        </p:grpSpPr>
        <p:sp>
          <p:nvSpPr>
            <p:cNvPr id="1732" name="Shape 1732"/>
            <p:cNvSpPr/>
            <p:nvPr/>
          </p:nvSpPr>
          <p:spPr>
            <a:xfrm>
              <a:off x="0" y="0"/>
              <a:ext cx="354812" cy="78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59531" y="102535"/>
              <a:ext cx="227925" cy="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19062" y="20320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11197" y="219312"/>
              <a:ext cx="120081" cy="5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37" name="Shape 1737"/>
          <p:cNvSpPr/>
          <p:nvPr/>
        </p:nvSpPr>
        <p:spPr>
          <a:xfrm>
            <a:off x="9344051" y="270414"/>
            <a:ext cx="44649" cy="104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8" name="Shape 1738"/>
          <p:cNvSpPr/>
          <p:nvPr/>
        </p:nvSpPr>
        <p:spPr>
          <a:xfrm>
            <a:off x="837678" y="943976"/>
            <a:ext cx="2982964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1D87FF"/>
                </a:solidFill>
              </a:rPr>
              <a:t>Messages (1)</a:t>
            </a:r>
          </a:p>
        </p:txBody>
      </p:sp>
      <p:sp>
        <p:nvSpPr>
          <p:cNvPr id="1739" name="Shape 1739"/>
          <p:cNvSpPr/>
          <p:nvPr/>
        </p:nvSpPr>
        <p:spPr>
          <a:xfrm>
            <a:off x="7684493" y="946536"/>
            <a:ext cx="1597420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1D87FF"/>
                </a:solidFill>
              </a:rPr>
              <a:t>Details</a:t>
            </a:r>
          </a:p>
        </p:txBody>
      </p:sp>
      <p:sp>
        <p:nvSpPr>
          <p:cNvPr id="1740" name="Shape 1740"/>
          <p:cNvSpPr/>
          <p:nvPr/>
        </p:nvSpPr>
        <p:spPr>
          <a:xfrm>
            <a:off x="4189849" y="943976"/>
            <a:ext cx="1160184" cy="67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8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85F"/>
                </a:solidFill>
              </a:rPr>
              <a:t>Dom</a:t>
            </a:r>
          </a:p>
        </p:txBody>
      </p:sp>
      <p:sp>
        <p:nvSpPr>
          <p:cNvPr id="1741" name="Shape 1741"/>
          <p:cNvSpPr/>
          <p:nvPr/>
        </p:nvSpPr>
        <p:spPr>
          <a:xfrm>
            <a:off x="1285351" y="82120"/>
            <a:ext cx="931968" cy="51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800"/>
              <a:t>AT&amp;T</a:t>
            </a:r>
          </a:p>
        </p:txBody>
      </p:sp>
      <p:sp>
        <p:nvSpPr>
          <p:cNvPr id="1742" name="Shape 1742"/>
          <p:cNvSpPr/>
          <p:nvPr/>
        </p:nvSpPr>
        <p:spPr>
          <a:xfrm rot="16200000">
            <a:off x="180378" y="1165223"/>
            <a:ext cx="532124" cy="23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694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1C87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Shape 1743"/>
          <p:cNvSpPr/>
          <p:nvPr/>
        </p:nvSpPr>
        <p:spPr>
          <a:xfrm>
            <a:off x="7156295" y="2755900"/>
            <a:ext cx="1922221" cy="1071563"/>
          </a:xfrm>
          <a:prstGeom prst="roundRect">
            <a:avLst>
              <a:gd name="adj" fmla="val 42667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Hello</a:t>
            </a:r>
          </a:p>
        </p:txBody>
      </p:sp>
      <p:sp>
        <p:nvSpPr>
          <p:cNvPr id="1744" name="Shape 1744"/>
          <p:cNvSpPr/>
          <p:nvPr/>
        </p:nvSpPr>
        <p:spPr>
          <a:xfrm>
            <a:off x="8814214" y="3370519"/>
            <a:ext cx="422562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7792987" y="4074966"/>
            <a:ext cx="1221282" cy="1071564"/>
          </a:xfrm>
          <a:prstGeom prst="roundRect">
            <a:avLst>
              <a:gd name="adj" fmla="val 42667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746" name="Shape 1746"/>
          <p:cNvSpPr/>
          <p:nvPr/>
        </p:nvSpPr>
        <p:spPr>
          <a:xfrm>
            <a:off x="8749968" y="4644938"/>
            <a:ext cx="422561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7" name="Shape 1747"/>
          <p:cNvSpPr/>
          <p:nvPr/>
        </p:nvSpPr>
        <p:spPr>
          <a:xfrm>
            <a:off x="521177" y="5378374"/>
            <a:ext cx="1239740" cy="1071564"/>
          </a:xfrm>
          <a:prstGeom prst="roundRect">
            <a:avLst>
              <a:gd name="adj" fmla="val 42667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359" tIns="208359" rIns="208359" bIns="208359" anchor="ctr"/>
          <a:lstStyle>
            <a:lvl1pPr algn="l"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48" name="Shape 1748"/>
          <p:cNvSpPr/>
          <p:nvPr/>
        </p:nvSpPr>
        <p:spPr>
          <a:xfrm flipH="1">
            <a:off x="346173" y="5933462"/>
            <a:ext cx="422561" cy="4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9" name="Shape 1749"/>
          <p:cNvSpPr/>
          <p:nvPr/>
        </p:nvSpPr>
        <p:spPr>
          <a:xfrm>
            <a:off x="498327" y="6690538"/>
            <a:ext cx="1239740" cy="1071563"/>
          </a:xfrm>
          <a:prstGeom prst="roundRect">
            <a:avLst>
              <a:gd name="adj" fmla="val 42667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8359" tIns="208359" rIns="208359" bIns="208359" anchor="ctr"/>
          <a:lstStyle>
            <a:lvl1pPr algn="l">
              <a:defRPr sz="38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50" name="Shape 1750"/>
          <p:cNvSpPr/>
          <p:nvPr/>
        </p:nvSpPr>
        <p:spPr>
          <a:xfrm flipH="1">
            <a:off x="323323" y="7245625"/>
            <a:ext cx="422562" cy="48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026914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7551648" y="5142644"/>
            <a:ext cx="1507707" cy="51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6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53585F"/>
                </a:solidFill>
              </a:rPr>
              <a:t>Delivered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62"/>
            <a:ext cx="9525000" cy="16906876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Shape 1754"/>
          <p:cNvSpPr/>
          <p:nvPr/>
        </p:nvSpPr>
        <p:spPr>
          <a:xfrm>
            <a:off x="0" y="-12304"/>
            <a:ext cx="9525000" cy="16981290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5" name="Shape 1755"/>
          <p:cNvSpPr/>
          <p:nvPr/>
        </p:nvSpPr>
        <p:spPr>
          <a:xfrm>
            <a:off x="384666" y="590697"/>
            <a:ext cx="1499124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Recents</a:t>
            </a:r>
          </a:p>
        </p:txBody>
      </p:sp>
      <p:sp>
        <p:nvSpPr>
          <p:cNvPr id="1756" name="Shape 1756"/>
          <p:cNvSpPr/>
          <p:nvPr/>
        </p:nvSpPr>
        <p:spPr>
          <a:xfrm>
            <a:off x="691561" y="3025799"/>
            <a:ext cx="885334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Amir</a:t>
            </a:r>
          </a:p>
        </p:txBody>
      </p:sp>
      <p:sp>
        <p:nvSpPr>
          <p:cNvPr id="1757" name="Shape 1757"/>
          <p:cNvSpPr/>
          <p:nvPr/>
        </p:nvSpPr>
        <p:spPr>
          <a:xfrm>
            <a:off x="2680470" y="3025799"/>
            <a:ext cx="1082692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Oliver</a:t>
            </a:r>
          </a:p>
        </p:txBody>
      </p:sp>
      <p:sp>
        <p:nvSpPr>
          <p:cNvPr id="1758" name="Shape 1758"/>
          <p:cNvSpPr/>
          <p:nvPr/>
        </p:nvSpPr>
        <p:spPr>
          <a:xfrm>
            <a:off x="6987825" y="3025799"/>
            <a:ext cx="849901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Paul</a:t>
            </a:r>
          </a:p>
        </p:txBody>
      </p:sp>
      <p:sp>
        <p:nvSpPr>
          <p:cNvPr id="1759" name="Shape 1759"/>
          <p:cNvSpPr/>
          <p:nvPr/>
        </p:nvSpPr>
        <p:spPr>
          <a:xfrm>
            <a:off x="8717805" y="3025799"/>
            <a:ext cx="906670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Uma</a:t>
            </a:r>
          </a:p>
        </p:txBody>
      </p:sp>
      <p:sp>
        <p:nvSpPr>
          <p:cNvPr id="1760" name="Shape 1760"/>
          <p:cNvSpPr/>
          <p:nvPr/>
        </p:nvSpPr>
        <p:spPr>
          <a:xfrm>
            <a:off x="6543336" y="1255680"/>
            <a:ext cx="1738879" cy="1738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1" name="Shape 1761"/>
          <p:cNvSpPr/>
          <p:nvPr/>
        </p:nvSpPr>
        <p:spPr>
          <a:xfrm>
            <a:off x="6845801" y="1644102"/>
            <a:ext cx="1133949" cy="9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6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004D67"/>
                </a:solidFill>
              </a:rPr>
              <a:t>PM</a:t>
            </a:r>
          </a:p>
        </p:txBody>
      </p:sp>
      <p:sp>
        <p:nvSpPr>
          <p:cNvPr id="1762" name="Shape 1762"/>
          <p:cNvSpPr/>
          <p:nvPr/>
        </p:nvSpPr>
        <p:spPr>
          <a:xfrm>
            <a:off x="8640153" y="1255526"/>
            <a:ext cx="897405" cy="1738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33" h="21514" extrusionOk="0">
                <a:moveTo>
                  <a:pt x="19119" y="0"/>
                </a:moveTo>
                <a:cubicBezTo>
                  <a:pt x="14227" y="0"/>
                  <a:pt x="9332" y="1053"/>
                  <a:pt x="5599" y="3155"/>
                </a:cubicBezTo>
                <a:cubicBezTo>
                  <a:pt x="-1867" y="7358"/>
                  <a:pt x="-1867" y="14174"/>
                  <a:pt x="5599" y="18376"/>
                </a:cubicBezTo>
                <a:cubicBezTo>
                  <a:pt x="9489" y="20566"/>
                  <a:pt x="14637" y="21600"/>
                  <a:pt x="19733" y="21508"/>
                </a:cubicBezTo>
                <a:lnTo>
                  <a:pt x="19733" y="17"/>
                </a:lnTo>
                <a:cubicBezTo>
                  <a:pt x="19528" y="14"/>
                  <a:pt x="19324" y="0"/>
                  <a:pt x="19119" y="0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3" name="Shape 1763"/>
          <p:cNvSpPr/>
          <p:nvPr/>
        </p:nvSpPr>
        <p:spPr>
          <a:xfrm>
            <a:off x="9002487" y="1629219"/>
            <a:ext cx="589170" cy="93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6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004D67"/>
                </a:solidFill>
              </a:rPr>
              <a:t>U</a:t>
            </a:r>
          </a:p>
        </p:txBody>
      </p:sp>
      <p:sp>
        <p:nvSpPr>
          <p:cNvPr id="1764" name="Shape 1764"/>
          <p:cNvSpPr/>
          <p:nvPr/>
        </p:nvSpPr>
        <p:spPr>
          <a:xfrm>
            <a:off x="2382142" y="1270562"/>
            <a:ext cx="1738880" cy="173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5" name="Shape 1765"/>
          <p:cNvSpPr/>
          <p:nvPr/>
        </p:nvSpPr>
        <p:spPr>
          <a:xfrm>
            <a:off x="2746126" y="1658985"/>
            <a:ext cx="1010912" cy="9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6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004D67"/>
                </a:solidFill>
              </a:rPr>
              <a:t>OL</a:t>
            </a:r>
          </a:p>
        </p:txBody>
      </p:sp>
      <p:sp>
        <p:nvSpPr>
          <p:cNvPr id="1766" name="Shape 1766"/>
          <p:cNvSpPr/>
          <p:nvPr/>
        </p:nvSpPr>
        <p:spPr>
          <a:xfrm>
            <a:off x="4430983" y="1225914"/>
            <a:ext cx="1738880" cy="1738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7" name="Shape 1767"/>
          <p:cNvSpPr/>
          <p:nvPr/>
        </p:nvSpPr>
        <p:spPr>
          <a:xfrm>
            <a:off x="4821281" y="1614337"/>
            <a:ext cx="958283" cy="93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6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004D67"/>
                </a:solidFill>
              </a:rPr>
              <a:t>BL</a:t>
            </a:r>
          </a:p>
        </p:txBody>
      </p:sp>
      <p:sp>
        <p:nvSpPr>
          <p:cNvPr id="1768" name="Shape 1768"/>
          <p:cNvSpPr/>
          <p:nvPr/>
        </p:nvSpPr>
        <p:spPr>
          <a:xfrm>
            <a:off x="4769554" y="3025799"/>
            <a:ext cx="1061737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Blank</a:t>
            </a:r>
          </a:p>
        </p:txBody>
      </p:sp>
      <p:sp>
        <p:nvSpPr>
          <p:cNvPr id="1769" name="Shape 1769"/>
          <p:cNvSpPr/>
          <p:nvPr/>
        </p:nvSpPr>
        <p:spPr>
          <a:xfrm>
            <a:off x="7220246" y="14900294"/>
            <a:ext cx="1795543" cy="53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Facebook</a:t>
            </a:r>
          </a:p>
        </p:txBody>
      </p:sp>
      <p:sp>
        <p:nvSpPr>
          <p:cNvPr id="1770" name="Shape 1770"/>
          <p:cNvSpPr/>
          <p:nvPr/>
        </p:nvSpPr>
        <p:spPr>
          <a:xfrm>
            <a:off x="7205924" y="12939445"/>
            <a:ext cx="1824187" cy="1824187"/>
          </a:xfrm>
          <a:prstGeom prst="roundRect">
            <a:avLst>
              <a:gd name="adj" fmla="val 23087"/>
            </a:avLst>
          </a:prstGeom>
          <a:gradFill>
            <a:gsLst>
              <a:gs pos="0">
                <a:srgbClr val="647ED4"/>
              </a:gs>
              <a:gs pos="100000">
                <a:srgbClr val="33458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7968815" y="13219447"/>
            <a:ext cx="779489" cy="152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52" y="0"/>
                </a:moveTo>
                <a:cubicBezTo>
                  <a:pt x="10830" y="284"/>
                  <a:pt x="8966" y="931"/>
                  <a:pt x="7655" y="1829"/>
                </a:cubicBezTo>
                <a:cubicBezTo>
                  <a:pt x="6415" y="2678"/>
                  <a:pt x="5741" y="3709"/>
                  <a:pt x="5735" y="4769"/>
                </a:cubicBezTo>
                <a:lnTo>
                  <a:pt x="5709" y="7880"/>
                </a:lnTo>
                <a:lnTo>
                  <a:pt x="0" y="7880"/>
                </a:lnTo>
                <a:lnTo>
                  <a:pt x="0" y="11471"/>
                </a:lnTo>
                <a:lnTo>
                  <a:pt x="5684" y="11471"/>
                </a:lnTo>
                <a:lnTo>
                  <a:pt x="5593" y="21600"/>
                </a:lnTo>
                <a:lnTo>
                  <a:pt x="14086" y="21600"/>
                </a:lnTo>
                <a:lnTo>
                  <a:pt x="14035" y="11471"/>
                </a:lnTo>
                <a:lnTo>
                  <a:pt x="20672" y="11471"/>
                </a:lnTo>
                <a:lnTo>
                  <a:pt x="21239" y="7880"/>
                </a:lnTo>
                <a:lnTo>
                  <a:pt x="14009" y="7880"/>
                </a:lnTo>
                <a:lnTo>
                  <a:pt x="13996" y="5444"/>
                </a:lnTo>
                <a:cubicBezTo>
                  <a:pt x="13855" y="4914"/>
                  <a:pt x="14166" y="4379"/>
                  <a:pt x="14850" y="3974"/>
                </a:cubicBezTo>
                <a:cubicBezTo>
                  <a:pt x="15341" y="3683"/>
                  <a:pt x="15998" y="3478"/>
                  <a:pt x="16728" y="3387"/>
                </a:cubicBezTo>
                <a:lnTo>
                  <a:pt x="21510" y="3414"/>
                </a:lnTo>
                <a:lnTo>
                  <a:pt x="21600" y="26"/>
                </a:lnTo>
                <a:lnTo>
                  <a:pt x="12952" y="0"/>
                </a:lnTo>
                <a:close/>
              </a:path>
            </a:pathLst>
          </a:cu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772" name="pasted-image.tif"/>
          <p:cNvPicPr/>
          <p:nvPr/>
        </p:nvPicPr>
        <p:blipFill>
          <a:blip r:embed="rId3">
            <a:extLst/>
          </a:blip>
          <a:srcRect l="63381" t="26212" r="12852" b="26212"/>
          <a:stretch>
            <a:fillRect/>
          </a:stretch>
        </p:blipFill>
        <p:spPr>
          <a:xfrm>
            <a:off x="2473662" y="4433937"/>
            <a:ext cx="4574608" cy="807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3" name="pasted-image.tif"/>
          <p:cNvPicPr/>
          <p:nvPr/>
        </p:nvPicPr>
        <p:blipFill>
          <a:blip r:embed="rId3">
            <a:extLst/>
          </a:blip>
          <a:srcRect l="88194" t="26212" b="26212"/>
          <a:stretch>
            <a:fillRect/>
          </a:stretch>
        </p:blipFill>
        <p:spPr>
          <a:xfrm>
            <a:off x="7255698" y="4441378"/>
            <a:ext cx="2272402" cy="807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719" y="1224382"/>
            <a:ext cx="1801148" cy="1801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62"/>
            <a:ext cx="9525000" cy="16906876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Shape 1777"/>
          <p:cNvSpPr/>
          <p:nvPr/>
        </p:nvSpPr>
        <p:spPr>
          <a:xfrm>
            <a:off x="0" y="-12304"/>
            <a:ext cx="9525000" cy="16981290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8" name="Shape 1778"/>
          <p:cNvSpPr/>
          <p:nvPr/>
        </p:nvSpPr>
        <p:spPr>
          <a:xfrm>
            <a:off x="178593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9" name="Shape 1779"/>
          <p:cNvSpPr/>
          <p:nvPr/>
        </p:nvSpPr>
        <p:spPr>
          <a:xfrm>
            <a:off x="386953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595312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803671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8661796" y="121642"/>
            <a:ext cx="669728" cy="282774"/>
          </a:xfrm>
          <a:prstGeom prst="roundRect">
            <a:avLst>
              <a:gd name="adj" fmla="val 979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8691562" y="151407"/>
            <a:ext cx="610196" cy="223243"/>
          </a:xfrm>
          <a:prstGeom prst="roundRect">
            <a:avLst>
              <a:gd name="adj" fmla="val 12406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9351492" y="215844"/>
            <a:ext cx="44650" cy="104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1026914" y="196056"/>
            <a:ext cx="148829" cy="148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91" name="Group 1791"/>
          <p:cNvGrpSpPr/>
          <p:nvPr/>
        </p:nvGrpSpPr>
        <p:grpSpPr>
          <a:xfrm>
            <a:off x="2331327" y="146645"/>
            <a:ext cx="354813" cy="276069"/>
            <a:chOff x="0" y="0"/>
            <a:chExt cx="354811" cy="276068"/>
          </a:xfrm>
        </p:grpSpPr>
        <p:sp>
          <p:nvSpPr>
            <p:cNvPr id="1786" name="Shape 1786"/>
            <p:cNvSpPr/>
            <p:nvPr/>
          </p:nvSpPr>
          <p:spPr>
            <a:xfrm>
              <a:off x="119062" y="20320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790" name="Group 1790"/>
            <p:cNvGrpSpPr/>
            <p:nvPr/>
          </p:nvGrpSpPr>
          <p:grpSpPr>
            <a:xfrm>
              <a:off x="0" y="0"/>
              <a:ext cx="354812" cy="276069"/>
              <a:chOff x="0" y="0"/>
              <a:chExt cx="354811" cy="276068"/>
            </a:xfrm>
          </p:grpSpPr>
          <p:sp>
            <p:nvSpPr>
              <p:cNvPr id="1787" name="Shape 1787"/>
              <p:cNvSpPr/>
              <p:nvPr/>
            </p:nvSpPr>
            <p:spPr>
              <a:xfrm>
                <a:off x="0" y="0"/>
                <a:ext cx="354812" cy="78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8" name="Shape 1788"/>
              <p:cNvSpPr/>
              <p:nvPr/>
            </p:nvSpPr>
            <p:spPr>
              <a:xfrm>
                <a:off x="59531" y="102535"/>
                <a:ext cx="227925" cy="5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111197" y="219312"/>
                <a:ext cx="120081" cy="5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792" name="Shape 1792"/>
          <p:cNvSpPr/>
          <p:nvPr/>
        </p:nvSpPr>
        <p:spPr>
          <a:xfrm>
            <a:off x="1240299" y="196"/>
            <a:ext cx="914544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AT&amp;T</a:t>
            </a:r>
          </a:p>
        </p:txBody>
      </p:sp>
      <p:grpSp>
        <p:nvGrpSpPr>
          <p:cNvPr id="1795" name="Group 1795"/>
          <p:cNvGrpSpPr/>
          <p:nvPr/>
        </p:nvGrpSpPr>
        <p:grpSpPr>
          <a:xfrm>
            <a:off x="8252705" y="114200"/>
            <a:ext cx="190753" cy="297658"/>
            <a:chOff x="0" y="0"/>
            <a:chExt cx="190752" cy="297656"/>
          </a:xfrm>
        </p:grpSpPr>
        <p:sp>
          <p:nvSpPr>
            <p:cNvPr id="1793" name="Shape 1793"/>
            <p:cNvSpPr/>
            <p:nvPr/>
          </p:nvSpPr>
          <p:spPr>
            <a:xfrm>
              <a:off x="92365" y="0"/>
              <a:ext cx="98388" cy="29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0" y="56990"/>
              <a:ext cx="107568" cy="18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2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96" name="Shape 1796"/>
          <p:cNvSpPr/>
          <p:nvPr/>
        </p:nvSpPr>
        <p:spPr>
          <a:xfrm>
            <a:off x="7794592" y="132172"/>
            <a:ext cx="276983" cy="280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625"/>
                </a:moveTo>
                <a:lnTo>
                  <a:pt x="21600" y="0"/>
                </a:lnTo>
                <a:lnTo>
                  <a:pt x="11595" y="21600"/>
                </a:lnTo>
                <a:lnTo>
                  <a:pt x="11319" y="10333"/>
                </a:lnTo>
                <a:lnTo>
                  <a:pt x="0" y="9625"/>
                </a:lnTo>
                <a:close/>
              </a:path>
            </a:pathLst>
          </a:custGeom>
          <a:solidFill>
            <a:srgbClr val="E5E5E5">
              <a:alpha val="48978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7" name="Shape 1797"/>
          <p:cNvSpPr/>
          <p:nvPr/>
        </p:nvSpPr>
        <p:spPr>
          <a:xfrm>
            <a:off x="4225716" y="243420"/>
            <a:ext cx="1071563" cy="208361"/>
          </a:xfrm>
          <a:prstGeom prst="roundRect">
            <a:avLst>
              <a:gd name="adj" fmla="val 33524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8" name="Shape 1798"/>
          <p:cNvSpPr/>
          <p:nvPr/>
        </p:nvSpPr>
        <p:spPr>
          <a:xfrm>
            <a:off x="4226718" y="16495596"/>
            <a:ext cx="1071564" cy="208360"/>
          </a:xfrm>
          <a:prstGeom prst="roundRect">
            <a:avLst>
              <a:gd name="adj" fmla="val 33524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01" name="Group 1801"/>
          <p:cNvGrpSpPr/>
          <p:nvPr/>
        </p:nvGrpSpPr>
        <p:grpSpPr>
          <a:xfrm>
            <a:off x="8556970" y="16174070"/>
            <a:ext cx="796702" cy="581719"/>
            <a:chOff x="0" y="0"/>
            <a:chExt cx="796701" cy="581718"/>
          </a:xfrm>
        </p:grpSpPr>
        <p:sp>
          <p:nvSpPr>
            <p:cNvPr id="1799" name="Shape 1799"/>
            <p:cNvSpPr/>
            <p:nvPr/>
          </p:nvSpPr>
          <p:spPr>
            <a:xfrm>
              <a:off x="0" y="0"/>
              <a:ext cx="796702" cy="58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1" y="0"/>
                  </a:moveTo>
                  <a:lnTo>
                    <a:pt x="5186" y="3580"/>
                  </a:lnTo>
                  <a:cubicBezTo>
                    <a:pt x="5186" y="3580"/>
                    <a:pt x="1752" y="3580"/>
                    <a:pt x="975" y="3580"/>
                  </a:cubicBezTo>
                  <a:cubicBezTo>
                    <a:pt x="198" y="3580"/>
                    <a:pt x="0" y="4402"/>
                    <a:pt x="0" y="4402"/>
                  </a:cubicBezTo>
                  <a:lnTo>
                    <a:pt x="0" y="20279"/>
                  </a:lnTo>
                  <a:cubicBezTo>
                    <a:pt x="0" y="21422"/>
                    <a:pt x="1082" y="21600"/>
                    <a:pt x="1082" y="21600"/>
                  </a:cubicBezTo>
                  <a:cubicBezTo>
                    <a:pt x="1082" y="21600"/>
                    <a:pt x="20188" y="21600"/>
                    <a:pt x="20829" y="21600"/>
                  </a:cubicBezTo>
                  <a:cubicBezTo>
                    <a:pt x="21469" y="21600"/>
                    <a:pt x="21600" y="20411"/>
                    <a:pt x="21600" y="20411"/>
                  </a:cubicBezTo>
                  <a:cubicBezTo>
                    <a:pt x="21600" y="20411"/>
                    <a:pt x="21600" y="5294"/>
                    <a:pt x="21600" y="4534"/>
                  </a:cubicBezTo>
                  <a:cubicBezTo>
                    <a:pt x="21600" y="3774"/>
                    <a:pt x="20786" y="3522"/>
                    <a:pt x="20786" y="3522"/>
                  </a:cubicBezTo>
                  <a:lnTo>
                    <a:pt x="15857" y="3522"/>
                  </a:lnTo>
                  <a:lnTo>
                    <a:pt x="14175" y="0"/>
                  </a:lnTo>
                  <a:lnTo>
                    <a:pt x="7361" y="0"/>
                  </a:lnTo>
                  <a:close/>
                  <a:moveTo>
                    <a:pt x="10811" y="5048"/>
                  </a:moveTo>
                  <a:cubicBezTo>
                    <a:pt x="12123" y="5048"/>
                    <a:pt x="13431" y="5728"/>
                    <a:pt x="14432" y="7087"/>
                  </a:cubicBezTo>
                  <a:cubicBezTo>
                    <a:pt x="16435" y="9806"/>
                    <a:pt x="16435" y="14215"/>
                    <a:pt x="14432" y="16934"/>
                  </a:cubicBezTo>
                  <a:cubicBezTo>
                    <a:pt x="12429" y="19652"/>
                    <a:pt x="9181" y="19652"/>
                    <a:pt x="7179" y="16934"/>
                  </a:cubicBezTo>
                  <a:cubicBezTo>
                    <a:pt x="5176" y="14215"/>
                    <a:pt x="5176" y="9806"/>
                    <a:pt x="7179" y="7087"/>
                  </a:cubicBezTo>
                  <a:cubicBezTo>
                    <a:pt x="8180" y="5728"/>
                    <a:pt x="9498" y="5048"/>
                    <a:pt x="10811" y="5048"/>
                  </a:cubicBezTo>
                  <a:close/>
                  <a:moveTo>
                    <a:pt x="17175" y="5048"/>
                  </a:moveTo>
                  <a:cubicBezTo>
                    <a:pt x="17401" y="5048"/>
                    <a:pt x="17624" y="5166"/>
                    <a:pt x="17796" y="5400"/>
                  </a:cubicBezTo>
                  <a:cubicBezTo>
                    <a:pt x="18142" y="5869"/>
                    <a:pt x="18142" y="6633"/>
                    <a:pt x="17796" y="7102"/>
                  </a:cubicBezTo>
                  <a:cubicBezTo>
                    <a:pt x="17451" y="7571"/>
                    <a:pt x="16899" y="7571"/>
                    <a:pt x="16554" y="7102"/>
                  </a:cubicBezTo>
                  <a:cubicBezTo>
                    <a:pt x="16208" y="6633"/>
                    <a:pt x="16208" y="5869"/>
                    <a:pt x="16554" y="5400"/>
                  </a:cubicBezTo>
                  <a:cubicBezTo>
                    <a:pt x="16726" y="5166"/>
                    <a:pt x="16949" y="5048"/>
                    <a:pt x="17175" y="5048"/>
                  </a:cubicBezTo>
                  <a:close/>
                  <a:moveTo>
                    <a:pt x="10811" y="6486"/>
                  </a:moveTo>
                  <a:cubicBezTo>
                    <a:pt x="9770" y="6486"/>
                    <a:pt x="8723" y="7037"/>
                    <a:pt x="7929" y="8115"/>
                  </a:cubicBezTo>
                  <a:cubicBezTo>
                    <a:pt x="6340" y="10271"/>
                    <a:pt x="6340" y="13765"/>
                    <a:pt x="7929" y="15921"/>
                  </a:cubicBezTo>
                  <a:cubicBezTo>
                    <a:pt x="9517" y="18077"/>
                    <a:pt x="12094" y="18077"/>
                    <a:pt x="13682" y="15921"/>
                  </a:cubicBezTo>
                  <a:cubicBezTo>
                    <a:pt x="15270" y="13765"/>
                    <a:pt x="15270" y="10271"/>
                    <a:pt x="13682" y="8115"/>
                  </a:cubicBezTo>
                  <a:cubicBezTo>
                    <a:pt x="12888" y="7037"/>
                    <a:pt x="11852" y="6486"/>
                    <a:pt x="10811" y="6486"/>
                  </a:cubicBezTo>
                  <a:close/>
                </a:path>
              </a:pathLst>
            </a:custGeom>
            <a:solidFill>
              <a:srgbClr val="FFFFFF">
                <a:alpha val="5015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 flipV="1">
              <a:off x="64537" y="33079"/>
              <a:ext cx="88226" cy="1"/>
            </a:xfrm>
            <a:prstGeom prst="line">
              <a:avLst/>
            </a:prstGeom>
            <a:noFill/>
            <a:ln w="25400" cap="flat">
              <a:solidFill>
                <a:srgbClr val="FFFFFF">
                  <a:alpha val="499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2" name="Shape 1802"/>
          <p:cNvSpPr/>
          <p:nvPr/>
        </p:nvSpPr>
        <p:spPr>
          <a:xfrm>
            <a:off x="2509803" y="795147"/>
            <a:ext cx="4154933" cy="352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l">
              <a:defRPr sz="19600" spc="-293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9600" spc="-2939">
                <a:solidFill>
                  <a:srgbClr val="FFFFFF"/>
                </a:solidFill>
              </a:rPr>
              <a:t>1:18</a:t>
            </a:r>
          </a:p>
        </p:txBody>
      </p:sp>
      <p:sp>
        <p:nvSpPr>
          <p:cNvPr id="1803" name="Shape 1803"/>
          <p:cNvSpPr/>
          <p:nvPr/>
        </p:nvSpPr>
        <p:spPr>
          <a:xfrm>
            <a:off x="2813931" y="3719596"/>
            <a:ext cx="3897139" cy="709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Monday, June 2</a:t>
            </a:r>
          </a:p>
        </p:txBody>
      </p:sp>
      <p:sp>
        <p:nvSpPr>
          <p:cNvPr id="1804" name="Shape 1804"/>
          <p:cNvSpPr/>
          <p:nvPr/>
        </p:nvSpPr>
        <p:spPr>
          <a:xfrm>
            <a:off x="4541041" y="5113447"/>
            <a:ext cx="2490196" cy="2399220"/>
          </a:xfrm>
          <a:prstGeom prst="rect">
            <a:avLst/>
          </a:prstGeom>
          <a:solidFill>
            <a:srgbClr val="C7C7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5" name="Shape 1805"/>
          <p:cNvSpPr/>
          <p:nvPr/>
        </p:nvSpPr>
        <p:spPr>
          <a:xfrm>
            <a:off x="7032966" y="5113447"/>
            <a:ext cx="2490196" cy="2399220"/>
          </a:xfrm>
          <a:prstGeom prst="rect">
            <a:avLst/>
          </a:prstGeom>
          <a:solidFill>
            <a:srgbClr val="1D7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6" name="Shape 1806"/>
          <p:cNvSpPr/>
          <p:nvPr/>
        </p:nvSpPr>
        <p:spPr>
          <a:xfrm>
            <a:off x="4354058" y="5729744"/>
            <a:ext cx="2834395" cy="116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Mark as Read</a:t>
            </a:r>
          </a:p>
        </p:txBody>
      </p:sp>
      <p:sp>
        <p:nvSpPr>
          <p:cNvPr id="1807" name="Shape 1807"/>
          <p:cNvSpPr/>
          <p:nvPr/>
        </p:nvSpPr>
        <p:spPr>
          <a:xfrm>
            <a:off x="6875750" y="6002794"/>
            <a:ext cx="2834395" cy="62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Reply</a:t>
            </a:r>
          </a:p>
        </p:txBody>
      </p:sp>
      <p:sp>
        <p:nvSpPr>
          <p:cNvPr id="1808" name="Shape 1808"/>
          <p:cNvSpPr/>
          <p:nvPr/>
        </p:nvSpPr>
        <p:spPr>
          <a:xfrm flipV="1">
            <a:off x="-16432" y="5113447"/>
            <a:ext cx="9557863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9" name="Shape 1809"/>
          <p:cNvSpPr/>
          <p:nvPr/>
        </p:nvSpPr>
        <p:spPr>
          <a:xfrm flipV="1">
            <a:off x="-16432" y="7514736"/>
            <a:ext cx="9557864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62"/>
            <a:ext cx="9525000" cy="169068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2" name="Shape 1812"/>
          <p:cNvSpPr/>
          <p:nvPr/>
        </p:nvSpPr>
        <p:spPr>
          <a:xfrm>
            <a:off x="0" y="-25061"/>
            <a:ext cx="9525001" cy="16981291"/>
          </a:xfrm>
          <a:prstGeom prst="roundRect">
            <a:avLst>
              <a:gd name="adj" fmla="val 0"/>
            </a:avLst>
          </a:prstGeom>
          <a:solidFill>
            <a:srgbClr val="313131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Shape 1813"/>
          <p:cNvSpPr/>
          <p:nvPr/>
        </p:nvSpPr>
        <p:spPr>
          <a:xfrm>
            <a:off x="178593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386953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595312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6" name="Shape 1816"/>
          <p:cNvSpPr/>
          <p:nvPr/>
        </p:nvSpPr>
        <p:spPr>
          <a:xfrm>
            <a:off x="803671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7" name="Shape 1817"/>
          <p:cNvSpPr/>
          <p:nvPr/>
        </p:nvSpPr>
        <p:spPr>
          <a:xfrm>
            <a:off x="8661796" y="121642"/>
            <a:ext cx="669728" cy="282774"/>
          </a:xfrm>
          <a:prstGeom prst="roundRect">
            <a:avLst>
              <a:gd name="adj" fmla="val 9794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8" name="Shape 1818"/>
          <p:cNvSpPr/>
          <p:nvPr/>
        </p:nvSpPr>
        <p:spPr>
          <a:xfrm>
            <a:off x="8691562" y="151407"/>
            <a:ext cx="550665" cy="223243"/>
          </a:xfrm>
          <a:prstGeom prst="roundRect">
            <a:avLst>
              <a:gd name="adj" fmla="val 12406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9" name="Shape 1819"/>
          <p:cNvSpPr/>
          <p:nvPr/>
        </p:nvSpPr>
        <p:spPr>
          <a:xfrm>
            <a:off x="9351492" y="215844"/>
            <a:ext cx="44650" cy="104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825" name="Group 1825"/>
          <p:cNvGrpSpPr/>
          <p:nvPr/>
        </p:nvGrpSpPr>
        <p:grpSpPr>
          <a:xfrm>
            <a:off x="3224296" y="146645"/>
            <a:ext cx="354813" cy="276069"/>
            <a:chOff x="0" y="0"/>
            <a:chExt cx="354811" cy="276068"/>
          </a:xfrm>
        </p:grpSpPr>
        <p:sp>
          <p:nvSpPr>
            <p:cNvPr id="1820" name="Shape 1820"/>
            <p:cNvSpPr/>
            <p:nvPr/>
          </p:nvSpPr>
          <p:spPr>
            <a:xfrm>
              <a:off x="119062" y="203204"/>
              <a:ext cx="109463" cy="2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824" name="Group 1824"/>
            <p:cNvGrpSpPr/>
            <p:nvPr/>
          </p:nvGrpSpPr>
          <p:grpSpPr>
            <a:xfrm>
              <a:off x="0" y="0"/>
              <a:ext cx="354812" cy="276069"/>
              <a:chOff x="0" y="0"/>
              <a:chExt cx="354811" cy="276068"/>
            </a:xfrm>
          </p:grpSpPr>
          <p:sp>
            <p:nvSpPr>
              <p:cNvPr id="1821" name="Shape 1821"/>
              <p:cNvSpPr/>
              <p:nvPr/>
            </p:nvSpPr>
            <p:spPr>
              <a:xfrm>
                <a:off x="0" y="0"/>
                <a:ext cx="354812" cy="78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59531" y="102535"/>
                <a:ext cx="227925" cy="50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3" name="Shape 1823"/>
              <p:cNvSpPr/>
              <p:nvPr/>
            </p:nvSpPr>
            <p:spPr>
              <a:xfrm>
                <a:off x="111197" y="219312"/>
                <a:ext cx="120081" cy="5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826" name="Shape 1826"/>
          <p:cNvSpPr/>
          <p:nvPr/>
        </p:nvSpPr>
        <p:spPr>
          <a:xfrm>
            <a:off x="1397593" y="196"/>
            <a:ext cx="914544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AT&amp;T</a:t>
            </a:r>
          </a:p>
        </p:txBody>
      </p:sp>
      <p:sp>
        <p:nvSpPr>
          <p:cNvPr id="1827" name="Shape 1827"/>
          <p:cNvSpPr/>
          <p:nvPr/>
        </p:nvSpPr>
        <p:spPr>
          <a:xfrm>
            <a:off x="1012031" y="188614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8" name="Shape 1828"/>
          <p:cNvSpPr/>
          <p:nvPr/>
        </p:nvSpPr>
        <p:spPr>
          <a:xfrm>
            <a:off x="4058086" y="196"/>
            <a:ext cx="1408828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3:41 AM</a:t>
            </a:r>
          </a:p>
        </p:txBody>
      </p:sp>
      <p:sp>
        <p:nvSpPr>
          <p:cNvPr id="1829" name="Shape 1829"/>
          <p:cNvSpPr/>
          <p:nvPr/>
        </p:nvSpPr>
        <p:spPr>
          <a:xfrm>
            <a:off x="7751173" y="-477"/>
            <a:ext cx="813553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85%</a:t>
            </a:r>
          </a:p>
        </p:txBody>
      </p:sp>
      <p:sp>
        <p:nvSpPr>
          <p:cNvPr id="1830" name="Shape 1830"/>
          <p:cNvSpPr/>
          <p:nvPr/>
        </p:nvSpPr>
        <p:spPr>
          <a:xfrm>
            <a:off x="4720642" y="653237"/>
            <a:ext cx="4709946" cy="89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ln w="381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Shape 1831"/>
          <p:cNvSpPr/>
          <p:nvPr/>
        </p:nvSpPr>
        <p:spPr>
          <a:xfrm flipH="1">
            <a:off x="89908" y="653237"/>
            <a:ext cx="4595047" cy="89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FFFF">
              <a:alpha val="67419"/>
            </a:srgbClr>
          </a:solidFill>
          <a:ln w="381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1815908" y="827742"/>
            <a:ext cx="1153939" cy="54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E342D"/>
                </a:solidFill>
              </a:rPr>
              <a:t>Today</a:t>
            </a:r>
          </a:p>
        </p:txBody>
      </p:sp>
      <p:sp>
        <p:nvSpPr>
          <p:cNvPr id="1833" name="Shape 1833"/>
          <p:cNvSpPr/>
          <p:nvPr/>
        </p:nvSpPr>
        <p:spPr>
          <a:xfrm>
            <a:off x="5932058" y="827742"/>
            <a:ext cx="2318274" cy="54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Notifications</a:t>
            </a:r>
          </a:p>
        </p:txBody>
      </p:sp>
      <p:sp>
        <p:nvSpPr>
          <p:cNvPr id="1834" name="Shape 1834"/>
          <p:cNvSpPr/>
          <p:nvPr/>
        </p:nvSpPr>
        <p:spPr>
          <a:xfrm flipV="1">
            <a:off x="-66972" y="1847856"/>
            <a:ext cx="9658945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5" name="Shape 1835"/>
          <p:cNvSpPr/>
          <p:nvPr/>
        </p:nvSpPr>
        <p:spPr>
          <a:xfrm>
            <a:off x="1294535" y="3200628"/>
            <a:ext cx="8297438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6" name="Shape 1836"/>
          <p:cNvSpPr/>
          <p:nvPr/>
        </p:nvSpPr>
        <p:spPr>
          <a:xfrm>
            <a:off x="1294535" y="4491496"/>
            <a:ext cx="8297438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7" name="Shape 1837"/>
          <p:cNvSpPr/>
          <p:nvPr/>
        </p:nvSpPr>
        <p:spPr>
          <a:xfrm>
            <a:off x="1294535" y="5782364"/>
            <a:ext cx="8297438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8" name="Shape 1838"/>
          <p:cNvSpPr/>
          <p:nvPr/>
        </p:nvSpPr>
        <p:spPr>
          <a:xfrm>
            <a:off x="1304982" y="2194493"/>
            <a:ext cx="1415636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SBUX</a:t>
            </a:r>
          </a:p>
        </p:txBody>
      </p:sp>
      <p:sp>
        <p:nvSpPr>
          <p:cNvPr id="1839" name="Shape 1839"/>
          <p:cNvSpPr/>
          <p:nvPr/>
        </p:nvSpPr>
        <p:spPr>
          <a:xfrm>
            <a:off x="1312338" y="3501430"/>
            <a:ext cx="1085054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NKE</a:t>
            </a:r>
          </a:p>
        </p:txBody>
      </p:sp>
      <p:sp>
        <p:nvSpPr>
          <p:cNvPr id="1840" name="Shape 1840"/>
          <p:cNvSpPr/>
          <p:nvPr/>
        </p:nvSpPr>
        <p:spPr>
          <a:xfrm>
            <a:off x="1323975" y="4841198"/>
            <a:ext cx="1496712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YHOO</a:t>
            </a:r>
          </a:p>
        </p:txBody>
      </p:sp>
      <p:sp>
        <p:nvSpPr>
          <p:cNvPr id="1841" name="Shape 1841"/>
          <p:cNvSpPr/>
          <p:nvPr/>
        </p:nvSpPr>
        <p:spPr>
          <a:xfrm>
            <a:off x="5365030" y="2187306"/>
            <a:ext cx="1309463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73.85</a:t>
            </a:r>
          </a:p>
        </p:txBody>
      </p:sp>
      <p:sp>
        <p:nvSpPr>
          <p:cNvPr id="1842" name="Shape 1842"/>
          <p:cNvSpPr/>
          <p:nvPr/>
        </p:nvSpPr>
        <p:spPr>
          <a:xfrm>
            <a:off x="5365030" y="3492547"/>
            <a:ext cx="1309463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76.72</a:t>
            </a:r>
          </a:p>
        </p:txBody>
      </p:sp>
      <p:sp>
        <p:nvSpPr>
          <p:cNvPr id="1843" name="Shape 1843"/>
          <p:cNvSpPr/>
          <p:nvPr/>
        </p:nvSpPr>
        <p:spPr>
          <a:xfrm>
            <a:off x="5365030" y="4807181"/>
            <a:ext cx="1309463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34.87</a:t>
            </a:r>
          </a:p>
        </p:txBody>
      </p:sp>
      <p:sp>
        <p:nvSpPr>
          <p:cNvPr id="1844" name="Shape 1844"/>
          <p:cNvSpPr/>
          <p:nvPr/>
        </p:nvSpPr>
        <p:spPr>
          <a:xfrm>
            <a:off x="6927778" y="2038458"/>
            <a:ext cx="2261852" cy="971569"/>
          </a:xfrm>
          <a:prstGeom prst="roundRect">
            <a:avLst>
              <a:gd name="adj" fmla="val 11699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7125396" y="2172423"/>
            <a:ext cx="1599023" cy="65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+  0.61</a:t>
            </a:r>
          </a:p>
        </p:txBody>
      </p:sp>
      <p:sp>
        <p:nvSpPr>
          <p:cNvPr id="1846" name="Shape 1846"/>
          <p:cNvSpPr/>
          <p:nvPr/>
        </p:nvSpPr>
        <p:spPr>
          <a:xfrm>
            <a:off x="6927778" y="3345395"/>
            <a:ext cx="2261852" cy="971570"/>
          </a:xfrm>
          <a:prstGeom prst="roundRect">
            <a:avLst>
              <a:gd name="adj" fmla="val 11699"/>
            </a:avLst>
          </a:prstGeom>
          <a:solidFill>
            <a:srgbClr val="F3061F">
              <a:alpha val="5329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6927778" y="4675330"/>
            <a:ext cx="2261852" cy="971570"/>
          </a:xfrm>
          <a:prstGeom prst="roundRect">
            <a:avLst>
              <a:gd name="adj" fmla="val 11699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7255160" y="3493057"/>
            <a:ext cx="1488026" cy="65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-  0.19</a:t>
            </a:r>
          </a:p>
        </p:txBody>
      </p:sp>
      <p:sp>
        <p:nvSpPr>
          <p:cNvPr id="1849" name="Shape 1849"/>
          <p:cNvSpPr/>
          <p:nvPr/>
        </p:nvSpPr>
        <p:spPr>
          <a:xfrm>
            <a:off x="7169896" y="4807181"/>
            <a:ext cx="1599023" cy="65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+  0.22</a:t>
            </a:r>
          </a:p>
        </p:txBody>
      </p:sp>
      <p:sp>
        <p:nvSpPr>
          <p:cNvPr id="1850" name="Shape 1850"/>
          <p:cNvSpPr/>
          <p:nvPr/>
        </p:nvSpPr>
        <p:spPr>
          <a:xfrm>
            <a:off x="1322988" y="8238690"/>
            <a:ext cx="7521490" cy="121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have no events scheduled for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tomorrow.</a:t>
            </a:r>
          </a:p>
        </p:txBody>
      </p:sp>
      <p:sp>
        <p:nvSpPr>
          <p:cNvPr id="1851" name="Shape 1851"/>
          <p:cNvSpPr/>
          <p:nvPr/>
        </p:nvSpPr>
        <p:spPr>
          <a:xfrm flipV="1">
            <a:off x="-66972" y="10820185"/>
            <a:ext cx="9658945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1423010" y="11597547"/>
            <a:ext cx="6678981" cy="847869"/>
          </a:xfrm>
          <a:prstGeom prst="roundRect">
            <a:avLst>
              <a:gd name="adj" fmla="val 13405"/>
            </a:avLst>
          </a:prstGeom>
          <a:solidFill>
            <a:srgbClr val="FFFFFF">
              <a:alpha val="4515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3" name="Shape 1853"/>
          <p:cNvSpPr/>
          <p:nvPr/>
        </p:nvSpPr>
        <p:spPr>
          <a:xfrm>
            <a:off x="4365744" y="11759971"/>
            <a:ext cx="793512" cy="54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0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1E342D"/>
                </a:solidFill>
              </a:rPr>
              <a:t>Edit</a:t>
            </a:r>
          </a:p>
        </p:txBody>
      </p:sp>
      <p:sp>
        <p:nvSpPr>
          <p:cNvPr id="1854" name="Shape 1854"/>
          <p:cNvSpPr/>
          <p:nvPr/>
        </p:nvSpPr>
        <p:spPr>
          <a:xfrm>
            <a:off x="-25856" y="7021142"/>
            <a:ext cx="9576712" cy="929163"/>
          </a:xfrm>
          <a:prstGeom prst="rect">
            <a:avLst/>
          </a:prstGeom>
          <a:solidFill>
            <a:srgbClr val="000617">
              <a:alpha val="2959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solidFill>
                  <a:srgbClr val="00245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5" name="Shape 1855"/>
          <p:cNvSpPr/>
          <p:nvPr/>
        </p:nvSpPr>
        <p:spPr>
          <a:xfrm>
            <a:off x="1408274" y="7122018"/>
            <a:ext cx="2246673" cy="64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Tomorrow</a:t>
            </a:r>
          </a:p>
        </p:txBody>
      </p:sp>
      <p:sp>
        <p:nvSpPr>
          <p:cNvPr id="1856" name="Shape 1856"/>
          <p:cNvSpPr/>
          <p:nvPr/>
        </p:nvSpPr>
        <p:spPr>
          <a:xfrm>
            <a:off x="4234360" y="16289072"/>
            <a:ext cx="1049841" cy="33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4" h="20964" extrusionOk="0">
                <a:moveTo>
                  <a:pt x="10568" y="26"/>
                </a:moveTo>
                <a:cubicBezTo>
                  <a:pt x="10518" y="42"/>
                  <a:pt x="10477" y="139"/>
                  <a:pt x="10427" y="169"/>
                </a:cubicBezTo>
                <a:cubicBezTo>
                  <a:pt x="10288" y="184"/>
                  <a:pt x="10153" y="156"/>
                  <a:pt x="10014" y="284"/>
                </a:cubicBezTo>
                <a:lnTo>
                  <a:pt x="1170" y="8376"/>
                </a:lnTo>
                <a:cubicBezTo>
                  <a:pt x="296" y="9178"/>
                  <a:pt x="-192" y="11988"/>
                  <a:pt x="71" y="14660"/>
                </a:cubicBezTo>
                <a:lnTo>
                  <a:pt x="325" y="17299"/>
                </a:lnTo>
                <a:cubicBezTo>
                  <a:pt x="587" y="19971"/>
                  <a:pt x="1508" y="21488"/>
                  <a:pt x="2383" y="20685"/>
                </a:cubicBezTo>
                <a:lnTo>
                  <a:pt x="10643" y="13110"/>
                </a:lnTo>
                <a:lnTo>
                  <a:pt x="18810" y="20743"/>
                </a:lnTo>
                <a:cubicBezTo>
                  <a:pt x="19684" y="21558"/>
                  <a:pt x="20611" y="20053"/>
                  <a:pt x="20878" y="17385"/>
                </a:cubicBezTo>
                <a:lnTo>
                  <a:pt x="21141" y="14746"/>
                </a:lnTo>
                <a:cubicBezTo>
                  <a:pt x="21408" y="12078"/>
                  <a:pt x="20915" y="9277"/>
                  <a:pt x="20041" y="8462"/>
                </a:cubicBezTo>
                <a:lnTo>
                  <a:pt x="11226" y="227"/>
                </a:lnTo>
                <a:cubicBezTo>
                  <a:pt x="11008" y="23"/>
                  <a:pt x="10782" y="-42"/>
                  <a:pt x="10568" y="26"/>
                </a:cubicBezTo>
                <a:close/>
              </a:path>
            </a:pathLst>
          </a:cu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7" name="Shape 1857"/>
          <p:cNvSpPr/>
          <p:nvPr/>
        </p:nvSpPr>
        <p:spPr>
          <a:xfrm flipV="1">
            <a:off x="-66973" y="16075424"/>
            <a:ext cx="9658946" cy="1"/>
          </a:xfrm>
          <a:prstGeom prst="line">
            <a:avLst/>
          </a:prstGeom>
          <a:ln w="381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8" name="Shape 1858"/>
          <p:cNvSpPr/>
          <p:nvPr/>
        </p:nvSpPr>
        <p:spPr>
          <a:xfrm rot="16200000">
            <a:off x="6633275" y="13141889"/>
            <a:ext cx="5594038" cy="7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46"/>
                </a:moveTo>
                <a:lnTo>
                  <a:pt x="0" y="12854"/>
                </a:lnTo>
                <a:cubicBezTo>
                  <a:pt x="0" y="17684"/>
                  <a:pt x="51" y="21600"/>
                  <a:pt x="115" y="21600"/>
                </a:cubicBezTo>
                <a:lnTo>
                  <a:pt x="21485" y="21600"/>
                </a:lnTo>
                <a:cubicBezTo>
                  <a:pt x="21549" y="21600"/>
                  <a:pt x="21600" y="17684"/>
                  <a:pt x="21600" y="12854"/>
                </a:cubicBezTo>
                <a:lnTo>
                  <a:pt x="21600" y="8746"/>
                </a:lnTo>
                <a:cubicBezTo>
                  <a:pt x="21600" y="3916"/>
                  <a:pt x="21549" y="0"/>
                  <a:pt x="21485" y="0"/>
                </a:cubicBezTo>
                <a:lnTo>
                  <a:pt x="115" y="0"/>
                </a:lnTo>
                <a:cubicBezTo>
                  <a:pt x="51" y="0"/>
                  <a:pt x="0" y="3916"/>
                  <a:pt x="0" y="8746"/>
                </a:cubicBezTo>
                <a:close/>
              </a:path>
            </a:pathLst>
          </a:custGeom>
          <a:solidFill>
            <a:srgbClr val="000617">
              <a:alpha val="53947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9" name="Shape 1859"/>
          <p:cNvSpPr/>
          <p:nvPr/>
        </p:nvSpPr>
        <p:spPr>
          <a:xfrm>
            <a:off x="1411599" y="13060418"/>
            <a:ext cx="5006789" cy="892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  <a:r>
              <a:rPr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Weather Channel, LLC.</a:t>
            </a:r>
          </a:p>
        </p:txBody>
      </p:sp>
      <p:sp>
        <p:nvSpPr>
          <p:cNvPr id="1860" name="Shape 1860"/>
          <p:cNvSpPr/>
          <p:nvPr/>
        </p:nvSpPr>
        <p:spPr>
          <a:xfrm>
            <a:off x="1340151" y="14064487"/>
            <a:ext cx="5905641" cy="51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 YAHOO!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/>
          <p:nvPr/>
        </p:nvSpPr>
        <p:spPr>
          <a:xfrm>
            <a:off x="-8415" y="2943057"/>
            <a:ext cx="9586477" cy="6444259"/>
          </a:xfrm>
          <a:prstGeom prst="rect">
            <a:avLst/>
          </a:prstGeom>
          <a:gradFill>
            <a:gsLst>
              <a:gs pos="0">
                <a:srgbClr val="184057"/>
              </a:gs>
              <a:gs pos="100000">
                <a:srgbClr val="1B4256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3" name="Shape 1863"/>
          <p:cNvSpPr/>
          <p:nvPr/>
        </p:nvSpPr>
        <p:spPr>
          <a:xfrm>
            <a:off x="-59532" y="10494962"/>
            <a:ext cx="9584532" cy="6444259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11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Q</a:t>
            </a:r>
          </a:p>
        </p:txBody>
      </p:sp>
      <p:sp>
        <p:nvSpPr>
          <p:cNvPr id="1865" name="Shape 1865"/>
          <p:cNvSpPr/>
          <p:nvPr/>
        </p:nvSpPr>
        <p:spPr>
          <a:xfrm>
            <a:off x="1071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W</a:t>
            </a:r>
          </a:p>
        </p:txBody>
      </p:sp>
      <p:sp>
        <p:nvSpPr>
          <p:cNvPr id="1866" name="Shape 1866"/>
          <p:cNvSpPr/>
          <p:nvPr/>
        </p:nvSpPr>
        <p:spPr>
          <a:xfrm>
            <a:off x="2024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867" name="Shape 1867"/>
          <p:cNvSpPr/>
          <p:nvPr/>
        </p:nvSpPr>
        <p:spPr>
          <a:xfrm>
            <a:off x="29765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868" name="Shape 1868"/>
          <p:cNvSpPr/>
          <p:nvPr/>
        </p:nvSpPr>
        <p:spPr>
          <a:xfrm>
            <a:off x="3929062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869" name="Shape 1869"/>
          <p:cNvSpPr/>
          <p:nvPr/>
        </p:nvSpPr>
        <p:spPr>
          <a:xfrm>
            <a:off x="48666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870" name="Shape 1870"/>
          <p:cNvSpPr/>
          <p:nvPr/>
        </p:nvSpPr>
        <p:spPr>
          <a:xfrm>
            <a:off x="5819179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871" name="Shape 1871"/>
          <p:cNvSpPr/>
          <p:nvPr/>
        </p:nvSpPr>
        <p:spPr>
          <a:xfrm>
            <a:off x="67567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</a:t>
            </a:r>
          </a:p>
        </p:txBody>
      </p:sp>
      <p:sp>
        <p:nvSpPr>
          <p:cNvPr id="1872" name="Shape 1872"/>
          <p:cNvSpPr/>
          <p:nvPr/>
        </p:nvSpPr>
        <p:spPr>
          <a:xfrm>
            <a:off x="7709296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1873" name="Shape 1873"/>
          <p:cNvSpPr/>
          <p:nvPr/>
        </p:nvSpPr>
        <p:spPr>
          <a:xfrm>
            <a:off x="8646914" y="10822384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1874" name="Shape 1874"/>
          <p:cNvSpPr/>
          <p:nvPr/>
        </p:nvSpPr>
        <p:spPr>
          <a:xfrm>
            <a:off x="58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875" name="Shape 1875"/>
          <p:cNvSpPr/>
          <p:nvPr/>
        </p:nvSpPr>
        <p:spPr>
          <a:xfrm>
            <a:off x="1532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1876" name="Shape 1876"/>
          <p:cNvSpPr/>
          <p:nvPr/>
        </p:nvSpPr>
        <p:spPr>
          <a:xfrm>
            <a:off x="2485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877" name="Shape 1877"/>
          <p:cNvSpPr/>
          <p:nvPr/>
        </p:nvSpPr>
        <p:spPr>
          <a:xfrm>
            <a:off x="34379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1878" name="Shape 1878"/>
          <p:cNvSpPr/>
          <p:nvPr/>
        </p:nvSpPr>
        <p:spPr>
          <a:xfrm>
            <a:off x="4390429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1879" name="Shape 1879"/>
          <p:cNvSpPr/>
          <p:nvPr/>
        </p:nvSpPr>
        <p:spPr>
          <a:xfrm>
            <a:off x="53280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880" name="Shape 1880"/>
          <p:cNvSpPr/>
          <p:nvPr/>
        </p:nvSpPr>
        <p:spPr>
          <a:xfrm>
            <a:off x="6280546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J</a:t>
            </a:r>
          </a:p>
        </p:txBody>
      </p:sp>
      <p:sp>
        <p:nvSpPr>
          <p:cNvPr id="1881" name="Shape 1881"/>
          <p:cNvSpPr/>
          <p:nvPr/>
        </p:nvSpPr>
        <p:spPr>
          <a:xfrm>
            <a:off x="72181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K</a:t>
            </a:r>
          </a:p>
        </p:txBody>
      </p:sp>
      <p:sp>
        <p:nvSpPr>
          <p:cNvPr id="1882" name="Shape 1882"/>
          <p:cNvSpPr/>
          <p:nvPr/>
        </p:nvSpPr>
        <p:spPr>
          <a:xfrm>
            <a:off x="8170664" y="12414845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</a:t>
            </a:r>
          </a:p>
        </p:txBody>
      </p:sp>
      <p:sp>
        <p:nvSpPr>
          <p:cNvPr id="1883" name="Shape 1883"/>
          <p:cNvSpPr/>
          <p:nvPr/>
        </p:nvSpPr>
        <p:spPr>
          <a:xfrm>
            <a:off x="1532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Z</a:t>
            </a:r>
          </a:p>
        </p:txBody>
      </p:sp>
      <p:sp>
        <p:nvSpPr>
          <p:cNvPr id="1884" name="Shape 1884"/>
          <p:cNvSpPr/>
          <p:nvPr/>
        </p:nvSpPr>
        <p:spPr>
          <a:xfrm>
            <a:off x="2485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85" name="Shape 1885"/>
          <p:cNvSpPr/>
          <p:nvPr/>
        </p:nvSpPr>
        <p:spPr>
          <a:xfrm>
            <a:off x="34379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886" name="Shape 1886"/>
          <p:cNvSpPr/>
          <p:nvPr/>
        </p:nvSpPr>
        <p:spPr>
          <a:xfrm>
            <a:off x="4390429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</a:t>
            </a:r>
          </a:p>
        </p:txBody>
      </p:sp>
      <p:sp>
        <p:nvSpPr>
          <p:cNvPr id="1887" name="Shape 1887"/>
          <p:cNvSpPr/>
          <p:nvPr/>
        </p:nvSpPr>
        <p:spPr>
          <a:xfrm>
            <a:off x="53280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888" name="Shape 1888"/>
          <p:cNvSpPr/>
          <p:nvPr/>
        </p:nvSpPr>
        <p:spPr>
          <a:xfrm>
            <a:off x="6280546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1889" name="Shape 1889"/>
          <p:cNvSpPr/>
          <p:nvPr/>
        </p:nvSpPr>
        <p:spPr>
          <a:xfrm>
            <a:off x="7218164" y="14007306"/>
            <a:ext cx="788790" cy="1160860"/>
          </a:xfrm>
          <a:prstGeom prst="roundRect">
            <a:avLst>
              <a:gd name="adj" fmla="val 17962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1890" name="Shape 1890"/>
          <p:cNvSpPr/>
          <p:nvPr/>
        </p:nvSpPr>
        <p:spPr>
          <a:xfrm>
            <a:off x="2485429" y="15659298"/>
            <a:ext cx="4569025" cy="1116212"/>
          </a:xfrm>
          <a:prstGeom prst="roundRect">
            <a:avLst>
              <a:gd name="adj" fmla="val 12693"/>
            </a:avLst>
          </a:prstGeom>
          <a:solidFill>
            <a:srgbClr val="494E50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space</a:t>
            </a:r>
          </a:p>
        </p:txBody>
      </p:sp>
      <p:sp>
        <p:nvSpPr>
          <p:cNvPr id="1891" name="Shape 1891"/>
          <p:cNvSpPr/>
          <p:nvPr/>
        </p:nvSpPr>
        <p:spPr>
          <a:xfrm>
            <a:off x="7218164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return</a:t>
            </a:r>
          </a:p>
        </p:txBody>
      </p:sp>
      <p:sp>
        <p:nvSpPr>
          <p:cNvPr id="1892" name="Shape 1892"/>
          <p:cNvSpPr/>
          <p:nvPr/>
        </p:nvSpPr>
        <p:spPr>
          <a:xfrm>
            <a:off x="133945" y="15659298"/>
            <a:ext cx="2187774" cy="1116212"/>
          </a:xfrm>
          <a:prstGeom prst="roundRect">
            <a:avLst>
              <a:gd name="adj" fmla="val 12693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.?123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371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4" name="Shape 1894"/>
          <p:cNvSpPr/>
          <p:nvPr/>
        </p:nvSpPr>
        <p:spPr>
          <a:xfrm>
            <a:off x="8364140" y="14007306"/>
            <a:ext cx="1026915" cy="1160860"/>
          </a:xfrm>
          <a:prstGeom prst="roundRect">
            <a:avLst>
              <a:gd name="adj" fmla="val 13797"/>
            </a:avLst>
          </a:prstGeom>
          <a:solidFill>
            <a:srgbClr val="2F3537"/>
          </a:solidFill>
          <a:ln w="25400">
            <a:miter lim="400000"/>
          </a:ln>
          <a:effectLst>
            <a:outerShdw blurRad="38100" dist="381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5" name="Shape 1895"/>
          <p:cNvSpPr/>
          <p:nvPr/>
        </p:nvSpPr>
        <p:spPr>
          <a:xfrm rot="16200000">
            <a:off x="431601" y="14349610"/>
            <a:ext cx="491134" cy="550665"/>
          </a:xfrm>
          <a:prstGeom prst="rightArrow">
            <a:avLst>
              <a:gd name="adj1" fmla="val 45565"/>
              <a:gd name="adj2" fmla="val 51162"/>
            </a:avLst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96" name="Shape 1896"/>
          <p:cNvSpPr/>
          <p:nvPr/>
        </p:nvSpPr>
        <p:spPr>
          <a:xfrm rot="10800000">
            <a:off x="8542734" y="14379376"/>
            <a:ext cx="639962" cy="446485"/>
          </a:xfrm>
          <a:prstGeom prst="rightArrow">
            <a:avLst>
              <a:gd name="adj1" fmla="val 100000"/>
              <a:gd name="adj2" fmla="val 46933"/>
            </a:avLst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99" name="Group 1899"/>
          <p:cNvGrpSpPr/>
          <p:nvPr/>
        </p:nvGrpSpPr>
        <p:grpSpPr>
          <a:xfrm rot="2700000">
            <a:off x="8796777" y="14460113"/>
            <a:ext cx="311017" cy="311016"/>
            <a:chOff x="0" y="0"/>
            <a:chExt cx="311015" cy="311015"/>
          </a:xfrm>
        </p:grpSpPr>
        <p:sp>
          <p:nvSpPr>
            <p:cNvPr id="1897" name="Shape 1897"/>
            <p:cNvSpPr/>
            <p:nvPr/>
          </p:nvSpPr>
          <p:spPr>
            <a:xfrm flipH="1">
              <a:off x="157648" y="0"/>
              <a:ext cx="1236" cy="31101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 flipV="1">
              <a:off x="-1" y="155178"/>
              <a:ext cx="311017" cy="123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00" name="Shape 1900"/>
          <p:cNvSpPr/>
          <p:nvPr/>
        </p:nvSpPr>
        <p:spPr>
          <a:xfrm>
            <a:off x="-4612" y="9347574"/>
            <a:ext cx="3203166" cy="1160860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3116976" y="9347574"/>
            <a:ext cx="3335695" cy="1160860"/>
          </a:xfrm>
          <a:prstGeom prst="rect">
            <a:avLst/>
          </a:prstGeom>
          <a:solidFill>
            <a:srgbClr val="A6AAA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2" name="Shape 1902"/>
          <p:cNvSpPr/>
          <p:nvPr/>
        </p:nvSpPr>
        <p:spPr>
          <a:xfrm>
            <a:off x="6446923" y="9347574"/>
            <a:ext cx="3082689" cy="1160860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882739" y="9605635"/>
            <a:ext cx="1307987" cy="61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“LOL”</a:t>
            </a:r>
          </a:p>
        </p:txBody>
      </p:sp>
      <p:sp>
        <p:nvSpPr>
          <p:cNvPr id="1904" name="Shape 1904"/>
          <p:cNvSpPr/>
          <p:nvPr/>
        </p:nvSpPr>
        <p:spPr>
          <a:xfrm>
            <a:off x="4152550" y="9605635"/>
            <a:ext cx="1219900" cy="61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400">
                <a:solidFill>
                  <a:srgbClr val="5B9C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5B9CF9"/>
                </a:solidFill>
              </a:rPr>
              <a:t>LOLA</a:t>
            </a:r>
          </a:p>
        </p:txBody>
      </p:sp>
      <p:sp>
        <p:nvSpPr>
          <p:cNvPr id="1905" name="Shape 1905"/>
          <p:cNvSpPr/>
          <p:nvPr/>
        </p:nvSpPr>
        <p:spPr>
          <a:xfrm>
            <a:off x="-8415" y="14840"/>
            <a:ext cx="9571595" cy="2933820"/>
          </a:xfrm>
          <a:prstGeom prst="rect">
            <a:avLst/>
          </a:prstGeom>
          <a:solidFill>
            <a:srgbClr val="050F1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-21839" y="1469787"/>
            <a:ext cx="9613326" cy="1"/>
          </a:xfrm>
          <a:prstGeom prst="line">
            <a:avLst/>
          </a:prstGeom>
          <a:ln w="38100">
            <a:solidFill>
              <a:srgbClr val="101B22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8135343" y="1899953"/>
            <a:ext cx="1224014" cy="66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Send</a:t>
            </a:r>
          </a:p>
        </p:txBody>
      </p:sp>
      <p:grpSp>
        <p:nvGrpSpPr>
          <p:cNvPr id="1910" name="Group 1910"/>
          <p:cNvGrpSpPr/>
          <p:nvPr/>
        </p:nvGrpSpPr>
        <p:grpSpPr>
          <a:xfrm>
            <a:off x="419180" y="207624"/>
            <a:ext cx="598059" cy="598058"/>
            <a:chOff x="0" y="0"/>
            <a:chExt cx="598057" cy="598057"/>
          </a:xfrm>
        </p:grpSpPr>
        <p:sp>
          <p:nvSpPr>
            <p:cNvPr id="1908" name="Shape 1908"/>
            <p:cNvSpPr/>
            <p:nvPr/>
          </p:nvSpPr>
          <p:spPr>
            <a:xfrm>
              <a:off x="0" y="0"/>
              <a:ext cx="598058" cy="598058"/>
            </a:xfrm>
            <a:prstGeom prst="roundRect">
              <a:avLst>
                <a:gd name="adj" fmla="val 23087"/>
              </a:avLst>
            </a:prstGeom>
            <a:gradFill flip="none" rotWithShape="1">
              <a:gsLst>
                <a:gs pos="0">
                  <a:srgbClr val="00FF73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83335" y="98042"/>
              <a:ext cx="431405" cy="362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86" y="0"/>
                  </a:moveTo>
                  <a:cubicBezTo>
                    <a:pt x="3755" y="0"/>
                    <a:pt x="0" y="4465"/>
                    <a:pt x="0" y="9973"/>
                  </a:cubicBezTo>
                  <a:lnTo>
                    <a:pt x="0" y="11627"/>
                  </a:lnTo>
                  <a:cubicBezTo>
                    <a:pt x="0" y="14546"/>
                    <a:pt x="1101" y="17106"/>
                    <a:pt x="2782" y="18930"/>
                  </a:cubicBezTo>
                  <a:lnTo>
                    <a:pt x="2961" y="20135"/>
                  </a:lnTo>
                  <a:lnTo>
                    <a:pt x="4729" y="20513"/>
                  </a:lnTo>
                  <a:cubicBezTo>
                    <a:pt x="5845" y="21167"/>
                    <a:pt x="7057" y="21600"/>
                    <a:pt x="8386" y="21600"/>
                  </a:cubicBezTo>
                  <a:lnTo>
                    <a:pt x="13214" y="21600"/>
                  </a:lnTo>
                  <a:cubicBezTo>
                    <a:pt x="17845" y="21600"/>
                    <a:pt x="21600" y="17135"/>
                    <a:pt x="21600" y="11627"/>
                  </a:cubicBezTo>
                  <a:lnTo>
                    <a:pt x="21600" y="9973"/>
                  </a:lnTo>
                  <a:cubicBezTo>
                    <a:pt x="21600" y="4465"/>
                    <a:pt x="17845" y="0"/>
                    <a:pt x="13214" y="0"/>
                  </a:cubicBezTo>
                  <a:lnTo>
                    <a:pt x="838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11" name="Shape 1911"/>
          <p:cNvSpPr/>
          <p:nvPr/>
        </p:nvSpPr>
        <p:spPr>
          <a:xfrm>
            <a:off x="1237293" y="607998"/>
            <a:ext cx="4148266" cy="56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You mean my birthday?</a:t>
            </a:r>
          </a:p>
        </p:txBody>
      </p:sp>
      <p:sp>
        <p:nvSpPr>
          <p:cNvPr id="1912" name="Shape 1912"/>
          <p:cNvSpPr/>
          <p:nvPr/>
        </p:nvSpPr>
        <p:spPr>
          <a:xfrm>
            <a:off x="1219234" y="260160"/>
            <a:ext cx="707226" cy="47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400">
                <a:solidFill>
                  <a:srgbClr val="5078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07892"/>
                </a:solidFill>
              </a:rPr>
              <a:t>now</a:t>
            </a:r>
          </a:p>
        </p:txBody>
      </p:sp>
      <p:sp>
        <p:nvSpPr>
          <p:cNvPr id="1913" name="Shape 1913"/>
          <p:cNvSpPr/>
          <p:nvPr/>
        </p:nvSpPr>
        <p:spPr>
          <a:xfrm>
            <a:off x="422803" y="1848110"/>
            <a:ext cx="7457655" cy="826040"/>
          </a:xfrm>
          <a:prstGeom prst="roundRect">
            <a:avLst>
              <a:gd name="adj" fmla="val 12216"/>
            </a:avLst>
          </a:prstGeom>
          <a:solidFill>
            <a:srgbClr val="3C3F4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621066" y="1912332"/>
            <a:ext cx="1035190" cy="677050"/>
          </a:xfrm>
          <a:prstGeom prst="rect">
            <a:avLst/>
          </a:prstGeom>
          <a:solidFill>
            <a:srgbClr val="7175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LOL</a:t>
            </a:r>
          </a:p>
        </p:txBody>
      </p:sp>
      <p:sp>
        <p:nvSpPr>
          <p:cNvPr id="1915" name="Shape 1915"/>
          <p:cNvSpPr/>
          <p:nvPr/>
        </p:nvSpPr>
        <p:spPr>
          <a:xfrm flipV="1">
            <a:off x="1681376" y="1907642"/>
            <a:ext cx="1" cy="68643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/>
          <p:nvPr/>
        </p:nvSpPr>
        <p:spPr>
          <a:xfrm>
            <a:off x="645541" y="1743868"/>
            <a:ext cx="660426" cy="73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2384970" y="1929903"/>
            <a:ext cx="667850" cy="54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2578464" y="1738287"/>
            <a:ext cx="665990" cy="53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4327177" y="1851769"/>
            <a:ext cx="753444" cy="50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6513090" y="2136402"/>
            <a:ext cx="522760" cy="305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6163344" y="1833165"/>
            <a:ext cx="310680" cy="21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6163344" y="1790377"/>
            <a:ext cx="878087" cy="58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0391" y="8782"/>
                  <a:pt x="12710" y="7198"/>
                </a:cubicBezTo>
                <a:cubicBezTo>
                  <a:pt x="13387" y="6735"/>
                  <a:pt x="16415" y="7198"/>
                  <a:pt x="16415" y="7198"/>
                </a:cubicBez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8112993" y="1749449"/>
            <a:ext cx="749740" cy="73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8276704" y="1915021"/>
            <a:ext cx="292076" cy="29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6" name="Shape 1926"/>
          <p:cNvSpPr/>
          <p:nvPr/>
        </p:nvSpPr>
        <p:spPr>
          <a:xfrm>
            <a:off x="2388691" y="3749327"/>
            <a:ext cx="654852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7" name="Shape 1927"/>
          <p:cNvSpPr/>
          <p:nvPr/>
        </p:nvSpPr>
        <p:spPr>
          <a:xfrm>
            <a:off x="4548559" y="3736305"/>
            <a:ext cx="403697" cy="65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591591" y="3732584"/>
            <a:ext cx="671572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9" name="Shape 1929"/>
          <p:cNvSpPr/>
          <p:nvPr/>
        </p:nvSpPr>
        <p:spPr>
          <a:xfrm>
            <a:off x="738559" y="3974430"/>
            <a:ext cx="260450" cy="72554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0" name="Shape 1930"/>
          <p:cNvSpPr/>
          <p:nvPr/>
        </p:nvSpPr>
        <p:spPr>
          <a:xfrm>
            <a:off x="8109272" y="3715841"/>
            <a:ext cx="649264" cy="65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1" name="Shape 1931"/>
          <p:cNvSpPr/>
          <p:nvPr/>
        </p:nvSpPr>
        <p:spPr>
          <a:xfrm>
            <a:off x="8239497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2" name="Shape 1932"/>
          <p:cNvSpPr/>
          <p:nvPr/>
        </p:nvSpPr>
        <p:spPr>
          <a:xfrm>
            <a:off x="8388325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3" name="Shape 1933"/>
          <p:cNvSpPr/>
          <p:nvPr/>
        </p:nvSpPr>
        <p:spPr>
          <a:xfrm>
            <a:off x="8537153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4" name="Shape 1934"/>
          <p:cNvSpPr/>
          <p:nvPr/>
        </p:nvSpPr>
        <p:spPr>
          <a:xfrm>
            <a:off x="6179996" y="3659951"/>
            <a:ext cx="673631" cy="7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5" name="Shape 1935"/>
          <p:cNvSpPr/>
          <p:nvPr/>
        </p:nvSpPr>
        <p:spPr>
          <a:xfrm>
            <a:off x="595312" y="5462711"/>
            <a:ext cx="703214" cy="70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2390551" y="5453409"/>
            <a:ext cx="712516" cy="71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7" name="Shape 1937"/>
          <p:cNvSpPr/>
          <p:nvPr/>
        </p:nvSpPr>
        <p:spPr>
          <a:xfrm rot="10800000">
            <a:off x="2628674" y="5667350"/>
            <a:ext cx="178597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4695527" y="5762228"/>
            <a:ext cx="120924" cy="11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4399731" y="5585494"/>
            <a:ext cx="721817" cy="48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6410771" y="5594796"/>
            <a:ext cx="405558" cy="407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1" name="Shape 1941"/>
          <p:cNvSpPr/>
          <p:nvPr/>
        </p:nvSpPr>
        <p:spPr>
          <a:xfrm>
            <a:off x="6254501" y="5440387"/>
            <a:ext cx="712516" cy="71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8090668" y="5399459"/>
            <a:ext cx="708795" cy="7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8423676" y="7248649"/>
            <a:ext cx="241846" cy="226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8153927" y="7248649"/>
            <a:ext cx="241841" cy="22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5" name="Shape 1945"/>
          <p:cNvSpPr/>
          <p:nvPr/>
        </p:nvSpPr>
        <p:spPr>
          <a:xfrm>
            <a:off x="8412509" y="7483053"/>
            <a:ext cx="295797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6" name="Shape 1946"/>
          <p:cNvSpPr/>
          <p:nvPr/>
        </p:nvSpPr>
        <p:spPr>
          <a:xfrm>
            <a:off x="8412509" y="7741642"/>
            <a:ext cx="295797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8092529" y="7483053"/>
            <a:ext cx="295797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8" name="Shape 1948"/>
          <p:cNvSpPr/>
          <p:nvPr/>
        </p:nvSpPr>
        <p:spPr>
          <a:xfrm>
            <a:off x="8092529" y="7741642"/>
            <a:ext cx="295797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9" name="Shape 1949"/>
          <p:cNvSpPr/>
          <p:nvPr/>
        </p:nvSpPr>
        <p:spPr>
          <a:xfrm>
            <a:off x="6221015" y="7222604"/>
            <a:ext cx="757164" cy="71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0" name="Shape 1950"/>
          <p:cNvSpPr/>
          <p:nvPr/>
        </p:nvSpPr>
        <p:spPr>
          <a:xfrm>
            <a:off x="2617514" y="7291437"/>
            <a:ext cx="383234" cy="71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1" name="Shape 1951"/>
          <p:cNvSpPr/>
          <p:nvPr/>
        </p:nvSpPr>
        <p:spPr>
          <a:xfrm>
            <a:off x="4457402" y="7269112"/>
            <a:ext cx="736700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2" name="Shape 1952"/>
          <p:cNvSpPr/>
          <p:nvPr/>
        </p:nvSpPr>
        <p:spPr>
          <a:xfrm>
            <a:off x="4449960" y="7652345"/>
            <a:ext cx="744142" cy="297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3" name="Shape 1953"/>
          <p:cNvSpPr/>
          <p:nvPr/>
        </p:nvSpPr>
        <p:spPr>
          <a:xfrm>
            <a:off x="645541" y="7283994"/>
            <a:ext cx="738561" cy="73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4" name="Shape 1954"/>
          <p:cNvSpPr/>
          <p:nvPr/>
        </p:nvSpPr>
        <p:spPr>
          <a:xfrm>
            <a:off x="6260083" y="9133185"/>
            <a:ext cx="732979" cy="30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5" name="Shape 1955"/>
          <p:cNvSpPr/>
          <p:nvPr/>
        </p:nvSpPr>
        <p:spPr>
          <a:xfrm>
            <a:off x="6728891" y="9148067"/>
            <a:ext cx="262311" cy="47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6" name="Shape 1956"/>
          <p:cNvSpPr/>
          <p:nvPr/>
        </p:nvSpPr>
        <p:spPr>
          <a:xfrm>
            <a:off x="6260083" y="9133185"/>
            <a:ext cx="262310" cy="478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6260083" y="9358287"/>
            <a:ext cx="738560" cy="264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8062763" y="9001100"/>
            <a:ext cx="736700" cy="73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9" name="Shape 1959"/>
          <p:cNvSpPr/>
          <p:nvPr/>
        </p:nvSpPr>
        <p:spPr>
          <a:xfrm>
            <a:off x="2651000" y="9094117"/>
            <a:ext cx="746002" cy="5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0" name="Shape 1960"/>
          <p:cNvSpPr/>
          <p:nvPr/>
        </p:nvSpPr>
        <p:spPr>
          <a:xfrm>
            <a:off x="4451821" y="9094117"/>
            <a:ext cx="744141" cy="5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1" name="Shape 1961"/>
          <p:cNvSpPr/>
          <p:nvPr/>
        </p:nvSpPr>
        <p:spPr>
          <a:xfrm>
            <a:off x="4531816" y="9412237"/>
            <a:ext cx="113482" cy="135807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2" name="Shape 1962"/>
          <p:cNvSpPr/>
          <p:nvPr/>
        </p:nvSpPr>
        <p:spPr>
          <a:xfrm>
            <a:off x="4699248" y="9302477"/>
            <a:ext cx="111622" cy="24928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4868540" y="9226202"/>
            <a:ext cx="107901" cy="32556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5008066" y="9367589"/>
            <a:ext cx="113482" cy="180455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5" name="Shape 1965"/>
          <p:cNvSpPr/>
          <p:nvPr/>
        </p:nvSpPr>
        <p:spPr>
          <a:xfrm flipH="1">
            <a:off x="744140" y="9030879"/>
            <a:ext cx="848309" cy="71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6" name="Shape 1966"/>
          <p:cNvSpPr/>
          <p:nvPr/>
        </p:nvSpPr>
        <p:spPr>
          <a:xfrm>
            <a:off x="2667744" y="9222482"/>
            <a:ext cx="675308" cy="30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7" name="Shape 1967"/>
          <p:cNvSpPr/>
          <p:nvPr/>
        </p:nvSpPr>
        <p:spPr>
          <a:xfrm>
            <a:off x="759023" y="10909820"/>
            <a:ext cx="723673" cy="723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8" name="Shape 1968"/>
          <p:cNvSpPr/>
          <p:nvPr/>
        </p:nvSpPr>
        <p:spPr>
          <a:xfrm>
            <a:off x="6686103" y="11218639"/>
            <a:ext cx="184176" cy="5395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9" name="Shape 1969"/>
          <p:cNvSpPr/>
          <p:nvPr/>
        </p:nvSpPr>
        <p:spPr>
          <a:xfrm>
            <a:off x="6686103" y="11306075"/>
            <a:ext cx="184176" cy="5209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0" name="Shape 1970"/>
          <p:cNvSpPr/>
          <p:nvPr/>
        </p:nvSpPr>
        <p:spPr>
          <a:xfrm>
            <a:off x="6256362" y="11028883"/>
            <a:ext cx="734840" cy="50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1" name="Shape 1971"/>
          <p:cNvSpPr/>
          <p:nvPr/>
        </p:nvSpPr>
        <p:spPr>
          <a:xfrm rot="16200000">
            <a:off x="6405190" y="11155387"/>
            <a:ext cx="217662" cy="21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2" name="Shape 1972"/>
          <p:cNvSpPr/>
          <p:nvPr/>
        </p:nvSpPr>
        <p:spPr>
          <a:xfrm>
            <a:off x="4509492" y="10932145"/>
            <a:ext cx="617633" cy="61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3" name="Shape 1973"/>
          <p:cNvSpPr/>
          <p:nvPr/>
        </p:nvSpPr>
        <p:spPr>
          <a:xfrm>
            <a:off x="4552280" y="10837267"/>
            <a:ext cx="652984" cy="44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4" name="Shape 1974"/>
          <p:cNvSpPr/>
          <p:nvPr/>
        </p:nvSpPr>
        <p:spPr>
          <a:xfrm>
            <a:off x="2518916" y="10898658"/>
            <a:ext cx="673448" cy="673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5" name="Shape 1975"/>
          <p:cNvSpPr/>
          <p:nvPr/>
        </p:nvSpPr>
        <p:spPr>
          <a:xfrm rot="20509603">
            <a:off x="3160737" y="10874474"/>
            <a:ext cx="344166" cy="34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6" name="Shape 1976"/>
          <p:cNvSpPr/>
          <p:nvPr/>
        </p:nvSpPr>
        <p:spPr>
          <a:xfrm>
            <a:off x="8066484" y="11032604"/>
            <a:ext cx="719957" cy="600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7" name="Shape 1977"/>
          <p:cNvSpPr/>
          <p:nvPr/>
        </p:nvSpPr>
        <p:spPr>
          <a:xfrm>
            <a:off x="8202290" y="10889357"/>
            <a:ext cx="718096" cy="54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8472041" y="11207477"/>
            <a:ext cx="148829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9" name="Shape 1979"/>
          <p:cNvSpPr/>
          <p:nvPr/>
        </p:nvSpPr>
        <p:spPr>
          <a:xfrm flipH="1">
            <a:off x="8155781" y="11367471"/>
            <a:ext cx="533922" cy="189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0" name="Shape 1980"/>
          <p:cNvSpPr/>
          <p:nvPr/>
        </p:nvSpPr>
        <p:spPr>
          <a:xfrm>
            <a:off x="867854" y="12905047"/>
            <a:ext cx="282774" cy="23812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746000" y="12772032"/>
            <a:ext cx="922736" cy="498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2" name="Shape 1982"/>
          <p:cNvSpPr/>
          <p:nvPr/>
        </p:nvSpPr>
        <p:spPr>
          <a:xfrm>
            <a:off x="4304853" y="12643668"/>
            <a:ext cx="1108771" cy="74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3" name="Shape 1983"/>
          <p:cNvSpPr/>
          <p:nvPr/>
        </p:nvSpPr>
        <p:spPr>
          <a:xfrm>
            <a:off x="2933774" y="12647389"/>
            <a:ext cx="342306" cy="738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6235898" y="12652970"/>
            <a:ext cx="729259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5" name="Shape 1985"/>
          <p:cNvSpPr/>
          <p:nvPr/>
        </p:nvSpPr>
        <p:spPr>
          <a:xfrm>
            <a:off x="8101831" y="12658551"/>
            <a:ext cx="729258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6" name="Shape 1986"/>
          <p:cNvSpPr/>
          <p:nvPr/>
        </p:nvSpPr>
        <p:spPr>
          <a:xfrm>
            <a:off x="2725415" y="14435187"/>
            <a:ext cx="833438" cy="72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7" name="Shape 1987"/>
          <p:cNvSpPr/>
          <p:nvPr/>
        </p:nvSpPr>
        <p:spPr>
          <a:xfrm>
            <a:off x="8023696" y="14463092"/>
            <a:ext cx="746002" cy="73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8" name="Shape 1988"/>
          <p:cNvSpPr/>
          <p:nvPr/>
        </p:nvSpPr>
        <p:spPr>
          <a:xfrm>
            <a:off x="4505771" y="14464952"/>
            <a:ext cx="809254" cy="7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9" name="Shape 1989"/>
          <p:cNvSpPr/>
          <p:nvPr/>
        </p:nvSpPr>
        <p:spPr>
          <a:xfrm>
            <a:off x="6317753" y="14572853"/>
            <a:ext cx="563688" cy="569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0" name="Shape 1990"/>
          <p:cNvSpPr/>
          <p:nvPr/>
        </p:nvSpPr>
        <p:spPr>
          <a:xfrm>
            <a:off x="6408911" y="14524483"/>
            <a:ext cx="638101" cy="50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1" name="Shape 1991"/>
          <p:cNvSpPr/>
          <p:nvPr/>
        </p:nvSpPr>
        <p:spPr>
          <a:xfrm rot="10800000">
            <a:off x="850180" y="14457511"/>
            <a:ext cx="729259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4967138" y="14476111"/>
            <a:ext cx="453917" cy="658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/>
        </p:nvSpPr>
        <p:spPr>
          <a:xfrm>
            <a:off x="645541" y="1743868"/>
            <a:ext cx="660426" cy="73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5" name="Shape 1995"/>
          <p:cNvSpPr/>
          <p:nvPr/>
        </p:nvSpPr>
        <p:spPr>
          <a:xfrm>
            <a:off x="2384970" y="1929903"/>
            <a:ext cx="667850" cy="54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6" name="Shape 1996"/>
          <p:cNvSpPr/>
          <p:nvPr/>
        </p:nvSpPr>
        <p:spPr>
          <a:xfrm>
            <a:off x="2578464" y="1738287"/>
            <a:ext cx="665990" cy="53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7" name="Shape 1997"/>
          <p:cNvSpPr/>
          <p:nvPr/>
        </p:nvSpPr>
        <p:spPr>
          <a:xfrm>
            <a:off x="4327177" y="1851769"/>
            <a:ext cx="753444" cy="50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8" name="Shape 1998"/>
          <p:cNvSpPr/>
          <p:nvPr/>
        </p:nvSpPr>
        <p:spPr>
          <a:xfrm>
            <a:off x="6513090" y="2136402"/>
            <a:ext cx="522760" cy="305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9" name="Shape 1999"/>
          <p:cNvSpPr/>
          <p:nvPr/>
        </p:nvSpPr>
        <p:spPr>
          <a:xfrm>
            <a:off x="6163344" y="1833165"/>
            <a:ext cx="310680" cy="21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0" name="Shape 2000"/>
          <p:cNvSpPr/>
          <p:nvPr/>
        </p:nvSpPr>
        <p:spPr>
          <a:xfrm>
            <a:off x="6163344" y="1790377"/>
            <a:ext cx="878087" cy="58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2710" y="7198"/>
                  <a:pt x="12710" y="7198"/>
                </a:cubicBezTo>
                <a:lnTo>
                  <a:pt x="16415" y="7198"/>
                </a:ln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1" name="Shape 2001"/>
          <p:cNvSpPr/>
          <p:nvPr/>
        </p:nvSpPr>
        <p:spPr>
          <a:xfrm>
            <a:off x="8112993" y="1749449"/>
            <a:ext cx="749740" cy="73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2" name="Shape 2002"/>
          <p:cNvSpPr/>
          <p:nvPr/>
        </p:nvSpPr>
        <p:spPr>
          <a:xfrm>
            <a:off x="8276704" y="1915021"/>
            <a:ext cx="292076" cy="29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3" name="Shape 2003"/>
          <p:cNvSpPr/>
          <p:nvPr/>
        </p:nvSpPr>
        <p:spPr>
          <a:xfrm>
            <a:off x="2388691" y="3749327"/>
            <a:ext cx="654852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4" name="Shape 2004"/>
          <p:cNvSpPr/>
          <p:nvPr/>
        </p:nvSpPr>
        <p:spPr>
          <a:xfrm>
            <a:off x="4548559" y="3736305"/>
            <a:ext cx="403697" cy="65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5" name="Shape 2005"/>
          <p:cNvSpPr/>
          <p:nvPr/>
        </p:nvSpPr>
        <p:spPr>
          <a:xfrm>
            <a:off x="591591" y="3732584"/>
            <a:ext cx="671572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6" name="Shape 2006"/>
          <p:cNvSpPr/>
          <p:nvPr/>
        </p:nvSpPr>
        <p:spPr>
          <a:xfrm>
            <a:off x="738559" y="3974430"/>
            <a:ext cx="260450" cy="72554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7" name="Shape 2007"/>
          <p:cNvSpPr/>
          <p:nvPr/>
        </p:nvSpPr>
        <p:spPr>
          <a:xfrm>
            <a:off x="8109272" y="3715841"/>
            <a:ext cx="649264" cy="65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8" name="Shape 2008"/>
          <p:cNvSpPr/>
          <p:nvPr/>
        </p:nvSpPr>
        <p:spPr>
          <a:xfrm>
            <a:off x="8239497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9" name="Shape 2009"/>
          <p:cNvSpPr/>
          <p:nvPr/>
        </p:nvSpPr>
        <p:spPr>
          <a:xfrm>
            <a:off x="8388325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0" name="Shape 2010"/>
          <p:cNvSpPr/>
          <p:nvPr/>
        </p:nvSpPr>
        <p:spPr>
          <a:xfrm>
            <a:off x="8537153" y="3901876"/>
            <a:ext cx="111622" cy="11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6179996" y="3659951"/>
            <a:ext cx="673631" cy="7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2" name="Shape 2012"/>
          <p:cNvSpPr/>
          <p:nvPr/>
        </p:nvSpPr>
        <p:spPr>
          <a:xfrm>
            <a:off x="595312" y="5462711"/>
            <a:ext cx="703214" cy="70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3" name="Shape 2013"/>
          <p:cNvSpPr/>
          <p:nvPr/>
        </p:nvSpPr>
        <p:spPr>
          <a:xfrm>
            <a:off x="2390551" y="5453409"/>
            <a:ext cx="712516" cy="71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4" name="Shape 2014"/>
          <p:cNvSpPr/>
          <p:nvPr/>
        </p:nvSpPr>
        <p:spPr>
          <a:xfrm rot="10800000">
            <a:off x="2628674" y="5667350"/>
            <a:ext cx="178597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5" name="Shape 2015"/>
          <p:cNvSpPr/>
          <p:nvPr/>
        </p:nvSpPr>
        <p:spPr>
          <a:xfrm>
            <a:off x="4695527" y="5762228"/>
            <a:ext cx="120924" cy="11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6" name="Shape 2016"/>
          <p:cNvSpPr/>
          <p:nvPr/>
        </p:nvSpPr>
        <p:spPr>
          <a:xfrm>
            <a:off x="4399731" y="5585494"/>
            <a:ext cx="721817" cy="48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7" name="Shape 2017"/>
          <p:cNvSpPr/>
          <p:nvPr/>
        </p:nvSpPr>
        <p:spPr>
          <a:xfrm>
            <a:off x="6410771" y="5594796"/>
            <a:ext cx="405558" cy="407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8" name="Shape 2018"/>
          <p:cNvSpPr/>
          <p:nvPr/>
        </p:nvSpPr>
        <p:spPr>
          <a:xfrm>
            <a:off x="6254501" y="5440387"/>
            <a:ext cx="712516" cy="71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9" name="Shape 2019"/>
          <p:cNvSpPr/>
          <p:nvPr/>
        </p:nvSpPr>
        <p:spPr>
          <a:xfrm>
            <a:off x="8090668" y="5399459"/>
            <a:ext cx="708795" cy="7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0" name="Shape 2020"/>
          <p:cNvSpPr/>
          <p:nvPr/>
        </p:nvSpPr>
        <p:spPr>
          <a:xfrm>
            <a:off x="8423676" y="7248649"/>
            <a:ext cx="241846" cy="226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1" name="Shape 2021"/>
          <p:cNvSpPr/>
          <p:nvPr/>
        </p:nvSpPr>
        <p:spPr>
          <a:xfrm>
            <a:off x="8153927" y="7248649"/>
            <a:ext cx="241841" cy="22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2" name="Shape 2022"/>
          <p:cNvSpPr/>
          <p:nvPr/>
        </p:nvSpPr>
        <p:spPr>
          <a:xfrm>
            <a:off x="8412509" y="7483053"/>
            <a:ext cx="295797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3" name="Shape 2023"/>
          <p:cNvSpPr/>
          <p:nvPr/>
        </p:nvSpPr>
        <p:spPr>
          <a:xfrm>
            <a:off x="8412509" y="7741642"/>
            <a:ext cx="295797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4" name="Shape 2024"/>
          <p:cNvSpPr/>
          <p:nvPr/>
        </p:nvSpPr>
        <p:spPr>
          <a:xfrm>
            <a:off x="8092529" y="7483053"/>
            <a:ext cx="295797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5" name="Shape 2025"/>
          <p:cNvSpPr/>
          <p:nvPr/>
        </p:nvSpPr>
        <p:spPr>
          <a:xfrm>
            <a:off x="8092529" y="7741642"/>
            <a:ext cx="295797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6" name="Shape 2026"/>
          <p:cNvSpPr/>
          <p:nvPr/>
        </p:nvSpPr>
        <p:spPr>
          <a:xfrm>
            <a:off x="6221015" y="7222604"/>
            <a:ext cx="757164" cy="71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7" name="Shape 2027"/>
          <p:cNvSpPr/>
          <p:nvPr/>
        </p:nvSpPr>
        <p:spPr>
          <a:xfrm>
            <a:off x="2617514" y="7291437"/>
            <a:ext cx="383234" cy="71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8" name="Shape 2028"/>
          <p:cNvSpPr/>
          <p:nvPr/>
        </p:nvSpPr>
        <p:spPr>
          <a:xfrm>
            <a:off x="4457402" y="7269112"/>
            <a:ext cx="736700" cy="31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9" name="Shape 2029"/>
          <p:cNvSpPr/>
          <p:nvPr/>
        </p:nvSpPr>
        <p:spPr>
          <a:xfrm>
            <a:off x="4449960" y="7652345"/>
            <a:ext cx="744142" cy="297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0" name="Shape 2030"/>
          <p:cNvSpPr/>
          <p:nvPr/>
        </p:nvSpPr>
        <p:spPr>
          <a:xfrm>
            <a:off x="645541" y="7283994"/>
            <a:ext cx="738561" cy="73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1" name="Shape 2031"/>
          <p:cNvSpPr/>
          <p:nvPr/>
        </p:nvSpPr>
        <p:spPr>
          <a:xfrm>
            <a:off x="6260083" y="9133185"/>
            <a:ext cx="732979" cy="30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2" name="Shape 2032"/>
          <p:cNvSpPr/>
          <p:nvPr/>
        </p:nvSpPr>
        <p:spPr>
          <a:xfrm>
            <a:off x="6728891" y="9148067"/>
            <a:ext cx="262311" cy="47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3" name="Shape 2033"/>
          <p:cNvSpPr/>
          <p:nvPr/>
        </p:nvSpPr>
        <p:spPr>
          <a:xfrm>
            <a:off x="6260083" y="9133185"/>
            <a:ext cx="262310" cy="478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4" name="Shape 2034"/>
          <p:cNvSpPr/>
          <p:nvPr/>
        </p:nvSpPr>
        <p:spPr>
          <a:xfrm>
            <a:off x="6260083" y="9358287"/>
            <a:ext cx="738560" cy="264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5" name="Shape 2035"/>
          <p:cNvSpPr/>
          <p:nvPr/>
        </p:nvSpPr>
        <p:spPr>
          <a:xfrm>
            <a:off x="8062763" y="9001100"/>
            <a:ext cx="736700" cy="73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6" name="Shape 2036"/>
          <p:cNvSpPr/>
          <p:nvPr/>
        </p:nvSpPr>
        <p:spPr>
          <a:xfrm>
            <a:off x="2651000" y="9094117"/>
            <a:ext cx="746002" cy="5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7" name="Shape 2037"/>
          <p:cNvSpPr/>
          <p:nvPr/>
        </p:nvSpPr>
        <p:spPr>
          <a:xfrm>
            <a:off x="4451821" y="9094117"/>
            <a:ext cx="744141" cy="5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8" name="Shape 2038"/>
          <p:cNvSpPr/>
          <p:nvPr/>
        </p:nvSpPr>
        <p:spPr>
          <a:xfrm>
            <a:off x="4531816" y="9412237"/>
            <a:ext cx="113482" cy="135807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9" name="Shape 2039"/>
          <p:cNvSpPr/>
          <p:nvPr/>
        </p:nvSpPr>
        <p:spPr>
          <a:xfrm>
            <a:off x="4699248" y="9302477"/>
            <a:ext cx="111622" cy="24928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0" name="Shape 2040"/>
          <p:cNvSpPr/>
          <p:nvPr/>
        </p:nvSpPr>
        <p:spPr>
          <a:xfrm>
            <a:off x="4868540" y="9226202"/>
            <a:ext cx="107901" cy="32556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1" name="Shape 2041"/>
          <p:cNvSpPr/>
          <p:nvPr/>
        </p:nvSpPr>
        <p:spPr>
          <a:xfrm>
            <a:off x="5008066" y="9367589"/>
            <a:ext cx="113482" cy="180455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2" name="Shape 2042"/>
          <p:cNvSpPr/>
          <p:nvPr/>
        </p:nvSpPr>
        <p:spPr>
          <a:xfrm flipH="1">
            <a:off x="744140" y="9030879"/>
            <a:ext cx="848309" cy="71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3" name="Shape 2043"/>
          <p:cNvSpPr/>
          <p:nvPr/>
        </p:nvSpPr>
        <p:spPr>
          <a:xfrm>
            <a:off x="2667744" y="9222482"/>
            <a:ext cx="675308" cy="30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4" name="Shape 2044"/>
          <p:cNvSpPr/>
          <p:nvPr/>
        </p:nvSpPr>
        <p:spPr>
          <a:xfrm>
            <a:off x="759023" y="10909820"/>
            <a:ext cx="723673" cy="723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5" name="Shape 2045"/>
          <p:cNvSpPr/>
          <p:nvPr/>
        </p:nvSpPr>
        <p:spPr>
          <a:xfrm>
            <a:off x="6686103" y="11218639"/>
            <a:ext cx="184176" cy="5395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6" name="Shape 2046"/>
          <p:cNvSpPr/>
          <p:nvPr/>
        </p:nvSpPr>
        <p:spPr>
          <a:xfrm>
            <a:off x="6686103" y="11306075"/>
            <a:ext cx="184176" cy="5209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7" name="Shape 2047"/>
          <p:cNvSpPr/>
          <p:nvPr/>
        </p:nvSpPr>
        <p:spPr>
          <a:xfrm>
            <a:off x="6256362" y="11028883"/>
            <a:ext cx="734840" cy="50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8" name="Shape 2048"/>
          <p:cNvSpPr/>
          <p:nvPr/>
        </p:nvSpPr>
        <p:spPr>
          <a:xfrm rot="16200000">
            <a:off x="6405190" y="11155387"/>
            <a:ext cx="217662" cy="21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9" name="Shape 2049"/>
          <p:cNvSpPr/>
          <p:nvPr/>
        </p:nvSpPr>
        <p:spPr>
          <a:xfrm>
            <a:off x="4509492" y="10932145"/>
            <a:ext cx="617633" cy="61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0" name="Shape 2050"/>
          <p:cNvSpPr/>
          <p:nvPr/>
        </p:nvSpPr>
        <p:spPr>
          <a:xfrm>
            <a:off x="4552280" y="10837267"/>
            <a:ext cx="652984" cy="44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1" name="Shape 2051"/>
          <p:cNvSpPr/>
          <p:nvPr/>
        </p:nvSpPr>
        <p:spPr>
          <a:xfrm>
            <a:off x="2518916" y="10898658"/>
            <a:ext cx="673448" cy="673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2" name="Shape 2052"/>
          <p:cNvSpPr/>
          <p:nvPr/>
        </p:nvSpPr>
        <p:spPr>
          <a:xfrm rot="20509603">
            <a:off x="3160737" y="10874474"/>
            <a:ext cx="344166" cy="34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3" name="Shape 2053"/>
          <p:cNvSpPr/>
          <p:nvPr/>
        </p:nvSpPr>
        <p:spPr>
          <a:xfrm>
            <a:off x="8066484" y="11032604"/>
            <a:ext cx="719957" cy="600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4" name="Shape 2054"/>
          <p:cNvSpPr/>
          <p:nvPr/>
        </p:nvSpPr>
        <p:spPr>
          <a:xfrm>
            <a:off x="8202290" y="10889357"/>
            <a:ext cx="718096" cy="54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5" name="Shape 2055"/>
          <p:cNvSpPr/>
          <p:nvPr/>
        </p:nvSpPr>
        <p:spPr>
          <a:xfrm>
            <a:off x="8472041" y="11207477"/>
            <a:ext cx="148829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6" name="Shape 2056"/>
          <p:cNvSpPr/>
          <p:nvPr/>
        </p:nvSpPr>
        <p:spPr>
          <a:xfrm flipH="1">
            <a:off x="8155781" y="11367471"/>
            <a:ext cx="533922" cy="189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7" name="Shape 2057"/>
          <p:cNvSpPr/>
          <p:nvPr/>
        </p:nvSpPr>
        <p:spPr>
          <a:xfrm>
            <a:off x="867854" y="12905047"/>
            <a:ext cx="282774" cy="23812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8" name="Shape 2058"/>
          <p:cNvSpPr/>
          <p:nvPr/>
        </p:nvSpPr>
        <p:spPr>
          <a:xfrm>
            <a:off x="746000" y="12772032"/>
            <a:ext cx="922736" cy="498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9" name="Shape 2059"/>
          <p:cNvSpPr/>
          <p:nvPr/>
        </p:nvSpPr>
        <p:spPr>
          <a:xfrm>
            <a:off x="4304853" y="12643668"/>
            <a:ext cx="1108771" cy="74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0" name="Shape 2060"/>
          <p:cNvSpPr/>
          <p:nvPr/>
        </p:nvSpPr>
        <p:spPr>
          <a:xfrm>
            <a:off x="2933774" y="12647389"/>
            <a:ext cx="342306" cy="738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1" name="Shape 2061"/>
          <p:cNvSpPr/>
          <p:nvPr/>
        </p:nvSpPr>
        <p:spPr>
          <a:xfrm>
            <a:off x="6235898" y="12652970"/>
            <a:ext cx="729259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2" name="Shape 2062"/>
          <p:cNvSpPr/>
          <p:nvPr/>
        </p:nvSpPr>
        <p:spPr>
          <a:xfrm>
            <a:off x="8101831" y="12658551"/>
            <a:ext cx="729258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3" name="Shape 2063"/>
          <p:cNvSpPr/>
          <p:nvPr/>
        </p:nvSpPr>
        <p:spPr>
          <a:xfrm>
            <a:off x="2725415" y="14435187"/>
            <a:ext cx="833438" cy="72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4" name="Shape 2064"/>
          <p:cNvSpPr/>
          <p:nvPr/>
        </p:nvSpPr>
        <p:spPr>
          <a:xfrm>
            <a:off x="8023696" y="14463092"/>
            <a:ext cx="746002" cy="73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5" name="Shape 2065"/>
          <p:cNvSpPr/>
          <p:nvPr/>
        </p:nvSpPr>
        <p:spPr>
          <a:xfrm>
            <a:off x="4505771" y="14464952"/>
            <a:ext cx="809254" cy="70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6" name="Shape 2066"/>
          <p:cNvSpPr/>
          <p:nvPr/>
        </p:nvSpPr>
        <p:spPr>
          <a:xfrm>
            <a:off x="6317753" y="14572853"/>
            <a:ext cx="563688" cy="569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7" name="Shape 2067"/>
          <p:cNvSpPr/>
          <p:nvPr/>
        </p:nvSpPr>
        <p:spPr>
          <a:xfrm>
            <a:off x="6408911" y="14524483"/>
            <a:ext cx="638101" cy="50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8" name="Shape 2068"/>
          <p:cNvSpPr/>
          <p:nvPr/>
        </p:nvSpPr>
        <p:spPr>
          <a:xfrm rot="10800000">
            <a:off x="850180" y="14457511"/>
            <a:ext cx="729259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9" name="Shape 2069"/>
          <p:cNvSpPr/>
          <p:nvPr/>
        </p:nvSpPr>
        <p:spPr>
          <a:xfrm>
            <a:off x="4967138" y="14476111"/>
            <a:ext cx="453917" cy="658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-29766" y="1327150"/>
            <a:ext cx="9644063" cy="6369844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857570" y="4058146"/>
            <a:ext cx="1969694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Today</a:t>
            </a:r>
          </a:p>
        </p:txBody>
      </p:sp>
      <p:sp>
        <p:nvSpPr>
          <p:cNvPr id="217" name="Shape 217"/>
          <p:cNvSpPr/>
          <p:nvPr/>
        </p:nvSpPr>
        <p:spPr>
          <a:xfrm>
            <a:off x="4798052" y="4058146"/>
            <a:ext cx="493098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18" name="Shape 218"/>
          <p:cNvSpPr/>
          <p:nvPr/>
        </p:nvSpPr>
        <p:spPr>
          <a:xfrm>
            <a:off x="6255532" y="4058146"/>
            <a:ext cx="882016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19" name="Shape 219"/>
          <p:cNvSpPr/>
          <p:nvPr/>
        </p:nvSpPr>
        <p:spPr>
          <a:xfrm>
            <a:off x="7690770" y="4058146"/>
            <a:ext cx="1166696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22" name="Group 222"/>
          <p:cNvGrpSpPr/>
          <p:nvPr/>
        </p:nvGrpSpPr>
        <p:grpSpPr>
          <a:xfrm>
            <a:off x="-51393" y="4009486"/>
            <a:ext cx="9673830" cy="1012032"/>
            <a:chOff x="0" y="0"/>
            <a:chExt cx="9673828" cy="1012031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9673830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1012029"/>
              <a:ext cx="9673830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3" name="Shape 223"/>
          <p:cNvSpPr/>
          <p:nvPr/>
        </p:nvSpPr>
        <p:spPr>
          <a:xfrm>
            <a:off x="1082858" y="5068689"/>
            <a:ext cx="261046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Tue Jun 4</a:t>
            </a:r>
          </a:p>
        </p:txBody>
      </p:sp>
      <p:sp>
        <p:nvSpPr>
          <p:cNvPr id="224" name="Shape 224"/>
          <p:cNvSpPr/>
          <p:nvPr/>
        </p:nvSpPr>
        <p:spPr>
          <a:xfrm>
            <a:off x="4437352" y="5068689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25" name="Shape 225"/>
          <p:cNvSpPr/>
          <p:nvPr/>
        </p:nvSpPr>
        <p:spPr>
          <a:xfrm>
            <a:off x="6321731" y="5068689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26" name="Shape 226"/>
          <p:cNvSpPr/>
          <p:nvPr/>
        </p:nvSpPr>
        <p:spPr>
          <a:xfrm>
            <a:off x="7781195" y="5068689"/>
            <a:ext cx="98584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27" name="Shape 227"/>
          <p:cNvSpPr/>
          <p:nvPr/>
        </p:nvSpPr>
        <p:spPr>
          <a:xfrm>
            <a:off x="836761" y="5842595"/>
            <a:ext cx="285655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Wed Jun 5</a:t>
            </a:r>
          </a:p>
        </p:txBody>
      </p:sp>
      <p:sp>
        <p:nvSpPr>
          <p:cNvPr id="228" name="Shape 228"/>
          <p:cNvSpPr/>
          <p:nvPr/>
        </p:nvSpPr>
        <p:spPr>
          <a:xfrm>
            <a:off x="4437352" y="5842595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29" name="Shape 229"/>
          <p:cNvSpPr/>
          <p:nvPr/>
        </p:nvSpPr>
        <p:spPr>
          <a:xfrm>
            <a:off x="6321731" y="5842595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30" name="Shape 230"/>
          <p:cNvSpPr/>
          <p:nvPr/>
        </p:nvSpPr>
        <p:spPr>
          <a:xfrm>
            <a:off x="1018423" y="6571853"/>
            <a:ext cx="267489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Thu Jun 6</a:t>
            </a:r>
          </a:p>
        </p:txBody>
      </p:sp>
      <p:sp>
        <p:nvSpPr>
          <p:cNvPr id="231" name="Shape 231"/>
          <p:cNvSpPr/>
          <p:nvPr/>
        </p:nvSpPr>
        <p:spPr>
          <a:xfrm>
            <a:off x="4437352" y="657185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32" name="Shape 232"/>
          <p:cNvSpPr/>
          <p:nvPr/>
        </p:nvSpPr>
        <p:spPr>
          <a:xfrm>
            <a:off x="6321731" y="657185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33" name="Shape 233"/>
          <p:cNvSpPr/>
          <p:nvPr/>
        </p:nvSpPr>
        <p:spPr>
          <a:xfrm>
            <a:off x="975469" y="3178571"/>
            <a:ext cx="271785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Sun Jun 2</a:t>
            </a:r>
          </a:p>
        </p:txBody>
      </p:sp>
      <p:sp>
        <p:nvSpPr>
          <p:cNvPr id="234" name="Shape 234"/>
          <p:cNvSpPr/>
          <p:nvPr/>
        </p:nvSpPr>
        <p:spPr>
          <a:xfrm>
            <a:off x="4760071" y="3178571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35" name="Shape 235"/>
          <p:cNvSpPr/>
          <p:nvPr/>
        </p:nvSpPr>
        <p:spPr>
          <a:xfrm>
            <a:off x="6321731" y="3178571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36" name="Shape 236"/>
          <p:cNvSpPr/>
          <p:nvPr/>
        </p:nvSpPr>
        <p:spPr>
          <a:xfrm>
            <a:off x="1126395" y="2389782"/>
            <a:ext cx="256692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Sat Jun 1</a:t>
            </a:r>
          </a:p>
        </p:txBody>
      </p:sp>
      <p:sp>
        <p:nvSpPr>
          <p:cNvPr id="237" name="Shape 237"/>
          <p:cNvSpPr/>
          <p:nvPr/>
        </p:nvSpPr>
        <p:spPr>
          <a:xfrm>
            <a:off x="4760071" y="2389782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38" name="Shape 238"/>
          <p:cNvSpPr/>
          <p:nvPr/>
        </p:nvSpPr>
        <p:spPr>
          <a:xfrm>
            <a:off x="6321731" y="2389782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39" name="Shape 239"/>
          <p:cNvSpPr/>
          <p:nvPr/>
        </p:nvSpPr>
        <p:spPr>
          <a:xfrm>
            <a:off x="858251" y="1600993"/>
            <a:ext cx="283506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Fri May 31</a:t>
            </a:r>
          </a:p>
        </p:txBody>
      </p:sp>
      <p:sp>
        <p:nvSpPr>
          <p:cNvPr id="240" name="Shape 240"/>
          <p:cNvSpPr/>
          <p:nvPr/>
        </p:nvSpPr>
        <p:spPr>
          <a:xfrm>
            <a:off x="4760071" y="1600993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41" name="Shape 241"/>
          <p:cNvSpPr/>
          <p:nvPr/>
        </p:nvSpPr>
        <p:spPr>
          <a:xfrm>
            <a:off x="6321731" y="160099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42" name="Shape 242"/>
          <p:cNvSpPr/>
          <p:nvPr/>
        </p:nvSpPr>
        <p:spPr>
          <a:xfrm>
            <a:off x="-74415" y="9259689"/>
            <a:ext cx="9495236" cy="6354961"/>
          </a:xfrm>
          <a:prstGeom prst="rect">
            <a:avLst/>
          </a:prstGeom>
          <a:solidFill>
            <a:srgbClr val="F7F7F7">
              <a:alpha val="93000"/>
            </a:srgbClr>
          </a:solidFill>
          <a:ln w="25400">
            <a:solidFill>
              <a:srgbClr val="DEDEDE">
                <a:alpha val="93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56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Deutsch</a:t>
            </a:r>
            <a:endParaRPr sz="5600">
              <a:solidFill>
                <a:srgbClr val="9F9F9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English</a:t>
            </a:r>
            <a:endParaRPr sz="5600">
              <a:solidFill>
                <a:srgbClr val="566E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5600">
                <a:solidFill>
                  <a:srgbClr val="566E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Espanol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Eesti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56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Suomi</a:t>
            </a:r>
          </a:p>
        </p:txBody>
      </p:sp>
      <p:sp>
        <p:nvSpPr>
          <p:cNvPr id="243" name="Shape 243"/>
          <p:cNvSpPr/>
          <p:nvPr/>
        </p:nvSpPr>
        <p:spPr>
          <a:xfrm>
            <a:off x="-100345" y="11938594"/>
            <a:ext cx="9488909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-100345" y="12950626"/>
            <a:ext cx="9488909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59978" y="12208477"/>
            <a:ext cx="520899" cy="446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576F9A"/>
            </a:solidFill>
            <a:miter lim="400000"/>
          </a:ln>
        </p:spPr>
        <p:txBody>
          <a:bodyPr lIns="0" tIns="0" rIns="0" bIns="0" anchor="ctr"/>
          <a:lstStyle/>
          <a:p>
            <a:pPr lvl="0" defTabSz="1026914">
              <a:defRPr sz="68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/>
          <p:nvPr/>
        </p:nvSpPr>
        <p:spPr>
          <a:xfrm>
            <a:off x="639972" y="1887115"/>
            <a:ext cx="452069" cy="744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2" name="Shape 2072"/>
          <p:cNvSpPr/>
          <p:nvPr/>
        </p:nvSpPr>
        <p:spPr>
          <a:xfrm>
            <a:off x="4461123" y="2039664"/>
            <a:ext cx="600894" cy="43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3" name="Shape 2073"/>
          <p:cNvSpPr/>
          <p:nvPr/>
        </p:nvSpPr>
        <p:spPr>
          <a:xfrm rot="16200000">
            <a:off x="4768081" y="1715963"/>
            <a:ext cx="297657" cy="297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4" name="Shape 2074"/>
          <p:cNvSpPr/>
          <p:nvPr/>
        </p:nvSpPr>
        <p:spPr>
          <a:xfrm>
            <a:off x="2353344" y="1890836"/>
            <a:ext cx="654845" cy="74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5" name="Shape 2075"/>
          <p:cNvSpPr/>
          <p:nvPr/>
        </p:nvSpPr>
        <p:spPr>
          <a:xfrm>
            <a:off x="6353100" y="1875953"/>
            <a:ext cx="530201" cy="72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6" name="Shape 2076"/>
          <p:cNvSpPr/>
          <p:nvPr/>
        </p:nvSpPr>
        <p:spPr>
          <a:xfrm>
            <a:off x="8377163" y="2060128"/>
            <a:ext cx="206500" cy="20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7" name="Shape 2077"/>
          <p:cNvSpPr/>
          <p:nvPr/>
        </p:nvSpPr>
        <p:spPr>
          <a:xfrm>
            <a:off x="7830219" y="1896417"/>
            <a:ext cx="991569" cy="742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8" name="Shape 2078"/>
          <p:cNvSpPr/>
          <p:nvPr/>
        </p:nvSpPr>
        <p:spPr>
          <a:xfrm flipH="1">
            <a:off x="7897192" y="2303838"/>
            <a:ext cx="744142" cy="266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9" name="Shape 2079"/>
          <p:cNvSpPr/>
          <p:nvPr/>
        </p:nvSpPr>
        <p:spPr>
          <a:xfrm flipH="1">
            <a:off x="638100" y="3762350"/>
            <a:ext cx="742281" cy="52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0" name="Shape 2080"/>
          <p:cNvSpPr/>
          <p:nvPr/>
        </p:nvSpPr>
        <p:spPr>
          <a:xfrm rot="10800000">
            <a:off x="6152182" y="3909317"/>
            <a:ext cx="930177" cy="40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1" name="Shape 2081"/>
          <p:cNvSpPr/>
          <p:nvPr/>
        </p:nvSpPr>
        <p:spPr>
          <a:xfrm>
            <a:off x="8049741" y="3693517"/>
            <a:ext cx="548804" cy="69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2" name="Shape 2082"/>
          <p:cNvSpPr/>
          <p:nvPr/>
        </p:nvSpPr>
        <p:spPr>
          <a:xfrm>
            <a:off x="2498452" y="3773512"/>
            <a:ext cx="446485" cy="60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3" name="Shape 2083"/>
          <p:cNvSpPr/>
          <p:nvPr/>
        </p:nvSpPr>
        <p:spPr>
          <a:xfrm rot="16200000">
            <a:off x="4682504" y="3881412"/>
            <a:ext cx="396256" cy="396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4" name="Shape 2084"/>
          <p:cNvSpPr/>
          <p:nvPr/>
        </p:nvSpPr>
        <p:spPr>
          <a:xfrm rot="16200000">
            <a:off x="4926210" y="3836764"/>
            <a:ext cx="197199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5" name="Shape 2085"/>
          <p:cNvSpPr/>
          <p:nvPr/>
        </p:nvSpPr>
        <p:spPr>
          <a:xfrm>
            <a:off x="4418334" y="3691656"/>
            <a:ext cx="971105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6" name="Shape 2086"/>
          <p:cNvSpPr/>
          <p:nvPr/>
        </p:nvSpPr>
        <p:spPr>
          <a:xfrm>
            <a:off x="1212949" y="5946402"/>
            <a:ext cx="135806" cy="1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7" name="Shape 2087"/>
          <p:cNvSpPr/>
          <p:nvPr/>
        </p:nvSpPr>
        <p:spPr>
          <a:xfrm>
            <a:off x="4523988" y="5466432"/>
            <a:ext cx="707708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8" name="Shape 2088"/>
          <p:cNvSpPr/>
          <p:nvPr/>
        </p:nvSpPr>
        <p:spPr>
          <a:xfrm>
            <a:off x="4712270" y="5658048"/>
            <a:ext cx="329283" cy="331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9" name="Shape 2089"/>
          <p:cNvSpPr/>
          <p:nvPr/>
        </p:nvSpPr>
        <p:spPr>
          <a:xfrm>
            <a:off x="803671" y="5518522"/>
            <a:ext cx="511598" cy="68834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0" name="Shape 2090"/>
          <p:cNvSpPr/>
          <p:nvPr/>
        </p:nvSpPr>
        <p:spPr>
          <a:xfrm>
            <a:off x="803671" y="5615260"/>
            <a:ext cx="511598" cy="442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091" name="Shape 2091"/>
          <p:cNvSpPr/>
          <p:nvPr/>
        </p:nvSpPr>
        <p:spPr>
          <a:xfrm>
            <a:off x="2334741" y="5522242"/>
            <a:ext cx="666007" cy="46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2" name="Shape 2092"/>
          <p:cNvSpPr/>
          <p:nvPr/>
        </p:nvSpPr>
        <p:spPr>
          <a:xfrm>
            <a:off x="2351531" y="6013213"/>
            <a:ext cx="639889" cy="46672"/>
          </a:xfrm>
          <a:prstGeom prst="roundRect">
            <a:avLst>
              <a:gd name="adj" fmla="val 42667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3" name="Shape 2093"/>
          <p:cNvSpPr/>
          <p:nvPr/>
        </p:nvSpPr>
        <p:spPr>
          <a:xfrm>
            <a:off x="6522901" y="5710627"/>
            <a:ext cx="201653" cy="201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4" name="Shape 2094"/>
          <p:cNvSpPr/>
          <p:nvPr/>
        </p:nvSpPr>
        <p:spPr>
          <a:xfrm>
            <a:off x="6588251" y="5576192"/>
            <a:ext cx="50414" cy="9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5" name="Shape 2095"/>
          <p:cNvSpPr/>
          <p:nvPr/>
        </p:nvSpPr>
        <p:spPr>
          <a:xfrm>
            <a:off x="6711483" y="5617271"/>
            <a:ext cx="85890" cy="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6" name="Shape 2096"/>
          <p:cNvSpPr/>
          <p:nvPr/>
        </p:nvSpPr>
        <p:spPr>
          <a:xfrm>
            <a:off x="6793637" y="5781578"/>
            <a:ext cx="100826" cy="5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7" name="Shape 2097"/>
          <p:cNvSpPr/>
          <p:nvPr/>
        </p:nvSpPr>
        <p:spPr>
          <a:xfrm>
            <a:off x="6711483" y="5904810"/>
            <a:ext cx="85890" cy="85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8" name="Shape 2098"/>
          <p:cNvSpPr/>
          <p:nvPr/>
        </p:nvSpPr>
        <p:spPr>
          <a:xfrm>
            <a:off x="6588251" y="5986963"/>
            <a:ext cx="50414" cy="10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9" name="Shape 2099"/>
          <p:cNvSpPr/>
          <p:nvPr/>
        </p:nvSpPr>
        <p:spPr>
          <a:xfrm>
            <a:off x="6423943" y="5904810"/>
            <a:ext cx="85891" cy="85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0" name="Shape 2100"/>
          <p:cNvSpPr/>
          <p:nvPr/>
        </p:nvSpPr>
        <p:spPr>
          <a:xfrm>
            <a:off x="6382866" y="5781578"/>
            <a:ext cx="98959" cy="5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1" name="Shape 2101"/>
          <p:cNvSpPr/>
          <p:nvPr/>
        </p:nvSpPr>
        <p:spPr>
          <a:xfrm>
            <a:off x="6423943" y="5617271"/>
            <a:ext cx="85891" cy="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2" name="Shape 2102"/>
          <p:cNvSpPr/>
          <p:nvPr/>
        </p:nvSpPr>
        <p:spPr>
          <a:xfrm rot="16200000">
            <a:off x="8033924" y="5534334"/>
            <a:ext cx="591598" cy="589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3" name="Shape 2103"/>
          <p:cNvSpPr/>
          <p:nvPr/>
        </p:nvSpPr>
        <p:spPr>
          <a:xfrm>
            <a:off x="952500" y="7298878"/>
            <a:ext cx="372071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4" name="Shape 2104"/>
          <p:cNvSpPr/>
          <p:nvPr/>
        </p:nvSpPr>
        <p:spPr>
          <a:xfrm>
            <a:off x="2485429" y="7285856"/>
            <a:ext cx="744142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5" name="Shape 2105"/>
          <p:cNvSpPr/>
          <p:nvPr/>
        </p:nvSpPr>
        <p:spPr>
          <a:xfrm>
            <a:off x="4710410" y="7503517"/>
            <a:ext cx="388814" cy="517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6" name="Shape 2106"/>
          <p:cNvSpPr/>
          <p:nvPr/>
        </p:nvSpPr>
        <p:spPr>
          <a:xfrm>
            <a:off x="4814589" y="7278414"/>
            <a:ext cx="186036" cy="487413"/>
          </a:xfrm>
          <a:prstGeom prst="roundRect">
            <a:avLst>
              <a:gd name="adj" fmla="val 42667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7" name="Shape 2107"/>
          <p:cNvSpPr/>
          <p:nvPr/>
        </p:nvSpPr>
        <p:spPr>
          <a:xfrm>
            <a:off x="6293569" y="7352828"/>
            <a:ext cx="595313" cy="59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8" name="Shape 2108"/>
          <p:cNvSpPr/>
          <p:nvPr/>
        </p:nvSpPr>
        <p:spPr>
          <a:xfrm>
            <a:off x="7912075" y="7481192"/>
            <a:ext cx="404590" cy="31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9" name="Shape 2109"/>
          <p:cNvSpPr/>
          <p:nvPr/>
        </p:nvSpPr>
        <p:spPr>
          <a:xfrm>
            <a:off x="8350224" y="7481192"/>
            <a:ext cx="404590" cy="303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0" name="Shape 2110"/>
          <p:cNvSpPr/>
          <p:nvPr/>
        </p:nvSpPr>
        <p:spPr>
          <a:xfrm>
            <a:off x="8161914" y="7574210"/>
            <a:ext cx="354250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1" name="Shape 2111"/>
          <p:cNvSpPr/>
          <p:nvPr/>
        </p:nvSpPr>
        <p:spPr>
          <a:xfrm>
            <a:off x="773906" y="9012262"/>
            <a:ext cx="746002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2" name="Shape 2112"/>
          <p:cNvSpPr/>
          <p:nvPr/>
        </p:nvSpPr>
        <p:spPr>
          <a:xfrm>
            <a:off x="2621229" y="9055057"/>
            <a:ext cx="602737" cy="58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3" name="Shape 2113"/>
          <p:cNvSpPr/>
          <p:nvPr/>
        </p:nvSpPr>
        <p:spPr>
          <a:xfrm>
            <a:off x="4755058" y="9045748"/>
            <a:ext cx="381373" cy="70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4" name="Shape 2114"/>
          <p:cNvSpPr/>
          <p:nvPr/>
        </p:nvSpPr>
        <p:spPr>
          <a:xfrm>
            <a:off x="6418212" y="9038307"/>
            <a:ext cx="706935" cy="706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5" name="Shape 2115"/>
          <p:cNvSpPr/>
          <p:nvPr/>
        </p:nvSpPr>
        <p:spPr>
          <a:xfrm rot="16200000">
            <a:off x="6614479" y="9255038"/>
            <a:ext cx="308820" cy="30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6" name="Shape 2116"/>
          <p:cNvSpPr/>
          <p:nvPr/>
        </p:nvSpPr>
        <p:spPr>
          <a:xfrm>
            <a:off x="8418090" y="9034586"/>
            <a:ext cx="42789" cy="10790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7" name="Shape 2117"/>
          <p:cNvSpPr/>
          <p:nvPr/>
        </p:nvSpPr>
        <p:spPr>
          <a:xfrm>
            <a:off x="7960444" y="9099698"/>
            <a:ext cx="723678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8" name="Shape 2118"/>
          <p:cNvSpPr/>
          <p:nvPr/>
        </p:nvSpPr>
        <p:spPr>
          <a:xfrm>
            <a:off x="7960444" y="9211319"/>
            <a:ext cx="723678" cy="567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9" name="Shape 2119"/>
          <p:cNvSpPr/>
          <p:nvPr/>
        </p:nvSpPr>
        <p:spPr>
          <a:xfrm>
            <a:off x="8170664" y="9034586"/>
            <a:ext cx="44649" cy="10790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0" name="Shape 2120"/>
          <p:cNvSpPr/>
          <p:nvPr/>
        </p:nvSpPr>
        <p:spPr>
          <a:xfrm>
            <a:off x="773902" y="10902379"/>
            <a:ext cx="666011" cy="665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1" name="Shape 2121"/>
          <p:cNvSpPr/>
          <p:nvPr/>
        </p:nvSpPr>
        <p:spPr>
          <a:xfrm>
            <a:off x="1278061" y="11291191"/>
            <a:ext cx="239986" cy="23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2" name="Shape 2122"/>
          <p:cNvSpPr/>
          <p:nvPr/>
        </p:nvSpPr>
        <p:spPr>
          <a:xfrm>
            <a:off x="811113" y="10824244"/>
            <a:ext cx="241848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3" name="Shape 2123"/>
          <p:cNvSpPr/>
          <p:nvPr/>
        </p:nvSpPr>
        <p:spPr>
          <a:xfrm>
            <a:off x="2491010" y="10902379"/>
            <a:ext cx="742282" cy="53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4" name="Shape 2124"/>
          <p:cNvSpPr/>
          <p:nvPr/>
        </p:nvSpPr>
        <p:spPr>
          <a:xfrm>
            <a:off x="6114984" y="10837279"/>
            <a:ext cx="710668" cy="62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5" name="Shape 2125"/>
          <p:cNvSpPr/>
          <p:nvPr/>
        </p:nvSpPr>
        <p:spPr>
          <a:xfrm flipH="1">
            <a:off x="7906494" y="10831686"/>
            <a:ext cx="779488" cy="679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6" name="Shape 2126"/>
          <p:cNvSpPr/>
          <p:nvPr/>
        </p:nvSpPr>
        <p:spPr>
          <a:xfrm>
            <a:off x="8146479" y="11252125"/>
            <a:ext cx="292076" cy="4837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7" name="Shape 2127"/>
          <p:cNvSpPr/>
          <p:nvPr/>
        </p:nvSpPr>
        <p:spPr>
          <a:xfrm>
            <a:off x="8146479" y="11341422"/>
            <a:ext cx="292076" cy="4837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8" name="Shape 2128"/>
          <p:cNvSpPr/>
          <p:nvPr/>
        </p:nvSpPr>
        <p:spPr>
          <a:xfrm>
            <a:off x="4489029" y="10848429"/>
            <a:ext cx="666006" cy="61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9" name="Shape 2129"/>
          <p:cNvSpPr/>
          <p:nvPr/>
        </p:nvSpPr>
        <p:spPr>
          <a:xfrm>
            <a:off x="1015751" y="12643668"/>
            <a:ext cx="680881" cy="641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0" name="Shape 2130"/>
          <p:cNvSpPr/>
          <p:nvPr/>
        </p:nvSpPr>
        <p:spPr>
          <a:xfrm>
            <a:off x="2710532" y="13071549"/>
            <a:ext cx="219522" cy="21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1" name="Shape 2131"/>
          <p:cNvSpPr/>
          <p:nvPr/>
        </p:nvSpPr>
        <p:spPr>
          <a:xfrm>
            <a:off x="2766342" y="12738546"/>
            <a:ext cx="500436" cy="504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2" name="Shape 2132"/>
          <p:cNvSpPr/>
          <p:nvPr/>
        </p:nvSpPr>
        <p:spPr>
          <a:xfrm>
            <a:off x="3097485" y="12641811"/>
            <a:ext cx="262312" cy="266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3" name="Shape 2133"/>
          <p:cNvSpPr/>
          <p:nvPr/>
        </p:nvSpPr>
        <p:spPr>
          <a:xfrm>
            <a:off x="4500190" y="12641808"/>
            <a:ext cx="649264" cy="64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4" name="Shape 2134"/>
          <p:cNvSpPr/>
          <p:nvPr/>
        </p:nvSpPr>
        <p:spPr>
          <a:xfrm>
            <a:off x="6388447" y="12632506"/>
            <a:ext cx="130225" cy="7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5" name="Shape 2135"/>
          <p:cNvSpPr/>
          <p:nvPr/>
        </p:nvSpPr>
        <p:spPr>
          <a:xfrm>
            <a:off x="6187529" y="12740406"/>
            <a:ext cx="548805" cy="550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6" name="Shape 2136"/>
          <p:cNvSpPr/>
          <p:nvPr/>
        </p:nvSpPr>
        <p:spPr>
          <a:xfrm>
            <a:off x="8019975" y="12641808"/>
            <a:ext cx="541363" cy="7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7" name="Shape 2137"/>
          <p:cNvSpPr/>
          <p:nvPr/>
        </p:nvSpPr>
        <p:spPr>
          <a:xfrm flipH="1">
            <a:off x="1086445" y="14477975"/>
            <a:ext cx="708795" cy="671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8" name="Shape 2138"/>
          <p:cNvSpPr/>
          <p:nvPr/>
        </p:nvSpPr>
        <p:spPr>
          <a:xfrm>
            <a:off x="2652861" y="14483556"/>
            <a:ext cx="688331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9" name="Shape 2139"/>
          <p:cNvSpPr/>
          <p:nvPr/>
        </p:nvSpPr>
        <p:spPr>
          <a:xfrm>
            <a:off x="4604370" y="14407281"/>
            <a:ext cx="366490" cy="41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0" name="Shape 2140"/>
          <p:cNvSpPr/>
          <p:nvPr/>
        </p:nvSpPr>
        <p:spPr>
          <a:xfrm>
            <a:off x="4420195" y="14634244"/>
            <a:ext cx="732979" cy="504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1" name="Shape 2141"/>
          <p:cNvSpPr/>
          <p:nvPr/>
        </p:nvSpPr>
        <p:spPr>
          <a:xfrm>
            <a:off x="6247060" y="14422164"/>
            <a:ext cx="398116" cy="4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2" name="Shape 2142"/>
          <p:cNvSpPr/>
          <p:nvPr/>
        </p:nvSpPr>
        <p:spPr>
          <a:xfrm>
            <a:off x="6062885" y="14604479"/>
            <a:ext cx="794371" cy="54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3" name="Shape 2143"/>
          <p:cNvSpPr/>
          <p:nvPr/>
        </p:nvSpPr>
        <p:spPr>
          <a:xfrm>
            <a:off x="7921376" y="14407281"/>
            <a:ext cx="731120" cy="692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4" name="Shape 2144"/>
          <p:cNvSpPr/>
          <p:nvPr/>
        </p:nvSpPr>
        <p:spPr>
          <a:xfrm>
            <a:off x="7977187" y="14872369"/>
            <a:ext cx="649264" cy="266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639972" y="1887115"/>
            <a:ext cx="452069" cy="744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7" name="Shape 2147"/>
          <p:cNvSpPr/>
          <p:nvPr/>
        </p:nvSpPr>
        <p:spPr>
          <a:xfrm>
            <a:off x="4461123" y="2039664"/>
            <a:ext cx="600894" cy="43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8" name="Shape 2148"/>
          <p:cNvSpPr/>
          <p:nvPr/>
        </p:nvSpPr>
        <p:spPr>
          <a:xfrm rot="16200000">
            <a:off x="4768081" y="1715963"/>
            <a:ext cx="297657" cy="297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9" name="Shape 2149"/>
          <p:cNvSpPr/>
          <p:nvPr/>
        </p:nvSpPr>
        <p:spPr>
          <a:xfrm>
            <a:off x="2353344" y="1890836"/>
            <a:ext cx="654845" cy="74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0" name="Shape 2150"/>
          <p:cNvSpPr/>
          <p:nvPr/>
        </p:nvSpPr>
        <p:spPr>
          <a:xfrm>
            <a:off x="6353100" y="1875953"/>
            <a:ext cx="530201" cy="72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1" name="Shape 2151"/>
          <p:cNvSpPr/>
          <p:nvPr/>
        </p:nvSpPr>
        <p:spPr>
          <a:xfrm>
            <a:off x="8377163" y="2060128"/>
            <a:ext cx="206500" cy="20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2" name="Shape 2152"/>
          <p:cNvSpPr/>
          <p:nvPr/>
        </p:nvSpPr>
        <p:spPr>
          <a:xfrm>
            <a:off x="7830219" y="1896417"/>
            <a:ext cx="991569" cy="742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3" name="Shape 2153"/>
          <p:cNvSpPr/>
          <p:nvPr/>
        </p:nvSpPr>
        <p:spPr>
          <a:xfrm flipH="1">
            <a:off x="7897192" y="2303838"/>
            <a:ext cx="744142" cy="266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4" name="Shape 2154"/>
          <p:cNvSpPr/>
          <p:nvPr/>
        </p:nvSpPr>
        <p:spPr>
          <a:xfrm flipH="1">
            <a:off x="638100" y="3762350"/>
            <a:ext cx="742281" cy="52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5" name="Shape 2155"/>
          <p:cNvSpPr/>
          <p:nvPr/>
        </p:nvSpPr>
        <p:spPr>
          <a:xfrm rot="10800000">
            <a:off x="6152182" y="3909317"/>
            <a:ext cx="930177" cy="40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6" name="Shape 2156"/>
          <p:cNvSpPr/>
          <p:nvPr/>
        </p:nvSpPr>
        <p:spPr>
          <a:xfrm>
            <a:off x="8049741" y="3693517"/>
            <a:ext cx="548804" cy="69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7" name="Shape 2157"/>
          <p:cNvSpPr/>
          <p:nvPr/>
        </p:nvSpPr>
        <p:spPr>
          <a:xfrm>
            <a:off x="2498452" y="3773512"/>
            <a:ext cx="446485" cy="60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8" name="Shape 2158"/>
          <p:cNvSpPr/>
          <p:nvPr/>
        </p:nvSpPr>
        <p:spPr>
          <a:xfrm rot="16200000">
            <a:off x="4682504" y="3881412"/>
            <a:ext cx="396256" cy="396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9" name="Shape 2159"/>
          <p:cNvSpPr/>
          <p:nvPr/>
        </p:nvSpPr>
        <p:spPr>
          <a:xfrm rot="16200000">
            <a:off x="4926210" y="3836764"/>
            <a:ext cx="197199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0" name="Shape 2160"/>
          <p:cNvSpPr/>
          <p:nvPr/>
        </p:nvSpPr>
        <p:spPr>
          <a:xfrm>
            <a:off x="4418334" y="3691656"/>
            <a:ext cx="971105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1" name="Shape 2161"/>
          <p:cNvSpPr/>
          <p:nvPr/>
        </p:nvSpPr>
        <p:spPr>
          <a:xfrm>
            <a:off x="1212949" y="5946402"/>
            <a:ext cx="135806" cy="1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2" name="Shape 2162"/>
          <p:cNvSpPr/>
          <p:nvPr/>
        </p:nvSpPr>
        <p:spPr>
          <a:xfrm>
            <a:off x="4523988" y="5466432"/>
            <a:ext cx="707708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3" name="Shape 2163"/>
          <p:cNvSpPr/>
          <p:nvPr/>
        </p:nvSpPr>
        <p:spPr>
          <a:xfrm>
            <a:off x="4712270" y="5658048"/>
            <a:ext cx="329283" cy="331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4" name="Shape 2164"/>
          <p:cNvSpPr/>
          <p:nvPr/>
        </p:nvSpPr>
        <p:spPr>
          <a:xfrm>
            <a:off x="803671" y="5518522"/>
            <a:ext cx="511598" cy="68834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5" name="Shape 2165"/>
          <p:cNvSpPr/>
          <p:nvPr/>
        </p:nvSpPr>
        <p:spPr>
          <a:xfrm>
            <a:off x="803671" y="5615260"/>
            <a:ext cx="511598" cy="442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166" name="Shape 2166"/>
          <p:cNvSpPr/>
          <p:nvPr/>
        </p:nvSpPr>
        <p:spPr>
          <a:xfrm>
            <a:off x="2334741" y="5522242"/>
            <a:ext cx="666007" cy="46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7" name="Shape 2167"/>
          <p:cNvSpPr/>
          <p:nvPr/>
        </p:nvSpPr>
        <p:spPr>
          <a:xfrm>
            <a:off x="2351531" y="6013213"/>
            <a:ext cx="639889" cy="46672"/>
          </a:xfrm>
          <a:prstGeom prst="roundRect">
            <a:avLst>
              <a:gd name="adj" fmla="val 42667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8" name="Shape 2168"/>
          <p:cNvSpPr/>
          <p:nvPr/>
        </p:nvSpPr>
        <p:spPr>
          <a:xfrm>
            <a:off x="6522901" y="5710627"/>
            <a:ext cx="201653" cy="201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9" name="Shape 2169"/>
          <p:cNvSpPr/>
          <p:nvPr/>
        </p:nvSpPr>
        <p:spPr>
          <a:xfrm>
            <a:off x="6588251" y="5576192"/>
            <a:ext cx="50414" cy="9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0" name="Shape 2170"/>
          <p:cNvSpPr/>
          <p:nvPr/>
        </p:nvSpPr>
        <p:spPr>
          <a:xfrm>
            <a:off x="6711483" y="5617271"/>
            <a:ext cx="85890" cy="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1" name="Shape 2171"/>
          <p:cNvSpPr/>
          <p:nvPr/>
        </p:nvSpPr>
        <p:spPr>
          <a:xfrm>
            <a:off x="6793637" y="5781578"/>
            <a:ext cx="100826" cy="5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2" name="Shape 2172"/>
          <p:cNvSpPr/>
          <p:nvPr/>
        </p:nvSpPr>
        <p:spPr>
          <a:xfrm>
            <a:off x="6711483" y="5904810"/>
            <a:ext cx="85890" cy="85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3" name="Shape 2173"/>
          <p:cNvSpPr/>
          <p:nvPr/>
        </p:nvSpPr>
        <p:spPr>
          <a:xfrm>
            <a:off x="6588251" y="5986963"/>
            <a:ext cx="50414" cy="10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4" name="Shape 2174"/>
          <p:cNvSpPr/>
          <p:nvPr/>
        </p:nvSpPr>
        <p:spPr>
          <a:xfrm>
            <a:off x="6423943" y="5904810"/>
            <a:ext cx="85891" cy="85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5" name="Shape 2175"/>
          <p:cNvSpPr/>
          <p:nvPr/>
        </p:nvSpPr>
        <p:spPr>
          <a:xfrm>
            <a:off x="6382866" y="5781578"/>
            <a:ext cx="98959" cy="5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6" name="Shape 2176"/>
          <p:cNvSpPr/>
          <p:nvPr/>
        </p:nvSpPr>
        <p:spPr>
          <a:xfrm>
            <a:off x="6423943" y="5617271"/>
            <a:ext cx="85891" cy="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7" name="Shape 2177"/>
          <p:cNvSpPr/>
          <p:nvPr/>
        </p:nvSpPr>
        <p:spPr>
          <a:xfrm rot="16200000">
            <a:off x="8033924" y="5534334"/>
            <a:ext cx="591598" cy="589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8" name="Shape 2178"/>
          <p:cNvSpPr/>
          <p:nvPr/>
        </p:nvSpPr>
        <p:spPr>
          <a:xfrm>
            <a:off x="952500" y="7298878"/>
            <a:ext cx="372071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9" name="Shape 2179"/>
          <p:cNvSpPr/>
          <p:nvPr/>
        </p:nvSpPr>
        <p:spPr>
          <a:xfrm>
            <a:off x="2485429" y="7285856"/>
            <a:ext cx="744142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0" name="Shape 2180"/>
          <p:cNvSpPr/>
          <p:nvPr/>
        </p:nvSpPr>
        <p:spPr>
          <a:xfrm>
            <a:off x="4710410" y="7503517"/>
            <a:ext cx="388814" cy="517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1" name="Shape 2181"/>
          <p:cNvSpPr/>
          <p:nvPr/>
        </p:nvSpPr>
        <p:spPr>
          <a:xfrm>
            <a:off x="4814589" y="7278414"/>
            <a:ext cx="186036" cy="487413"/>
          </a:xfrm>
          <a:prstGeom prst="roundRect">
            <a:avLst>
              <a:gd name="adj" fmla="val 42667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2" name="Shape 2182"/>
          <p:cNvSpPr/>
          <p:nvPr/>
        </p:nvSpPr>
        <p:spPr>
          <a:xfrm>
            <a:off x="6293569" y="7352828"/>
            <a:ext cx="595313" cy="59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3" name="Shape 2183"/>
          <p:cNvSpPr/>
          <p:nvPr/>
        </p:nvSpPr>
        <p:spPr>
          <a:xfrm>
            <a:off x="7912075" y="7481192"/>
            <a:ext cx="404590" cy="31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4" name="Shape 2184"/>
          <p:cNvSpPr/>
          <p:nvPr/>
        </p:nvSpPr>
        <p:spPr>
          <a:xfrm>
            <a:off x="8350224" y="7481192"/>
            <a:ext cx="404590" cy="303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5" name="Shape 2185"/>
          <p:cNvSpPr/>
          <p:nvPr/>
        </p:nvSpPr>
        <p:spPr>
          <a:xfrm>
            <a:off x="8161914" y="7574210"/>
            <a:ext cx="354250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6" name="Shape 2186"/>
          <p:cNvSpPr/>
          <p:nvPr/>
        </p:nvSpPr>
        <p:spPr>
          <a:xfrm>
            <a:off x="773906" y="9012262"/>
            <a:ext cx="746002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7" name="Shape 2187"/>
          <p:cNvSpPr/>
          <p:nvPr/>
        </p:nvSpPr>
        <p:spPr>
          <a:xfrm>
            <a:off x="2621229" y="9055057"/>
            <a:ext cx="602737" cy="58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8" name="Shape 2188"/>
          <p:cNvSpPr/>
          <p:nvPr/>
        </p:nvSpPr>
        <p:spPr>
          <a:xfrm>
            <a:off x="4755058" y="9045748"/>
            <a:ext cx="381373" cy="70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9" name="Shape 2189"/>
          <p:cNvSpPr/>
          <p:nvPr/>
        </p:nvSpPr>
        <p:spPr>
          <a:xfrm>
            <a:off x="6418212" y="9038307"/>
            <a:ext cx="706935" cy="706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0" name="Shape 2190"/>
          <p:cNvSpPr/>
          <p:nvPr/>
        </p:nvSpPr>
        <p:spPr>
          <a:xfrm rot="16200000">
            <a:off x="6614479" y="9255038"/>
            <a:ext cx="308820" cy="30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1" name="Shape 2191"/>
          <p:cNvSpPr/>
          <p:nvPr/>
        </p:nvSpPr>
        <p:spPr>
          <a:xfrm>
            <a:off x="8418090" y="9034586"/>
            <a:ext cx="42789" cy="10790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2" name="Shape 2192"/>
          <p:cNvSpPr/>
          <p:nvPr/>
        </p:nvSpPr>
        <p:spPr>
          <a:xfrm>
            <a:off x="7960444" y="9099698"/>
            <a:ext cx="723678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3" name="Shape 2193"/>
          <p:cNvSpPr/>
          <p:nvPr/>
        </p:nvSpPr>
        <p:spPr>
          <a:xfrm>
            <a:off x="7960444" y="9211319"/>
            <a:ext cx="723678" cy="567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4" name="Shape 2194"/>
          <p:cNvSpPr/>
          <p:nvPr/>
        </p:nvSpPr>
        <p:spPr>
          <a:xfrm>
            <a:off x="8170664" y="9034586"/>
            <a:ext cx="44649" cy="10790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5" name="Shape 2195"/>
          <p:cNvSpPr/>
          <p:nvPr/>
        </p:nvSpPr>
        <p:spPr>
          <a:xfrm>
            <a:off x="773902" y="10902379"/>
            <a:ext cx="666011" cy="665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6" name="Shape 2196"/>
          <p:cNvSpPr/>
          <p:nvPr/>
        </p:nvSpPr>
        <p:spPr>
          <a:xfrm>
            <a:off x="1278061" y="11291191"/>
            <a:ext cx="239986" cy="23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7" name="Shape 2197"/>
          <p:cNvSpPr/>
          <p:nvPr/>
        </p:nvSpPr>
        <p:spPr>
          <a:xfrm>
            <a:off x="811113" y="10824244"/>
            <a:ext cx="241848" cy="2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8" name="Shape 2198"/>
          <p:cNvSpPr/>
          <p:nvPr/>
        </p:nvSpPr>
        <p:spPr>
          <a:xfrm>
            <a:off x="2491010" y="10902379"/>
            <a:ext cx="742282" cy="53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9" name="Shape 2199"/>
          <p:cNvSpPr/>
          <p:nvPr/>
        </p:nvSpPr>
        <p:spPr>
          <a:xfrm>
            <a:off x="6114984" y="10837279"/>
            <a:ext cx="710668" cy="62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0" name="Shape 2200"/>
          <p:cNvSpPr/>
          <p:nvPr/>
        </p:nvSpPr>
        <p:spPr>
          <a:xfrm flipH="1">
            <a:off x="7906494" y="10831686"/>
            <a:ext cx="779488" cy="679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1" name="Shape 2201"/>
          <p:cNvSpPr/>
          <p:nvPr/>
        </p:nvSpPr>
        <p:spPr>
          <a:xfrm>
            <a:off x="8146479" y="11252125"/>
            <a:ext cx="292076" cy="4837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2" name="Shape 2202"/>
          <p:cNvSpPr/>
          <p:nvPr/>
        </p:nvSpPr>
        <p:spPr>
          <a:xfrm>
            <a:off x="8146479" y="11341422"/>
            <a:ext cx="292076" cy="4837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3" name="Shape 2203"/>
          <p:cNvSpPr/>
          <p:nvPr/>
        </p:nvSpPr>
        <p:spPr>
          <a:xfrm>
            <a:off x="4489029" y="10848429"/>
            <a:ext cx="666006" cy="61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4" name="Shape 2204"/>
          <p:cNvSpPr/>
          <p:nvPr/>
        </p:nvSpPr>
        <p:spPr>
          <a:xfrm>
            <a:off x="1015751" y="12643668"/>
            <a:ext cx="680881" cy="641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5" name="Shape 2205"/>
          <p:cNvSpPr/>
          <p:nvPr/>
        </p:nvSpPr>
        <p:spPr>
          <a:xfrm>
            <a:off x="2710532" y="13071549"/>
            <a:ext cx="219522" cy="21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6" name="Shape 2206"/>
          <p:cNvSpPr/>
          <p:nvPr/>
        </p:nvSpPr>
        <p:spPr>
          <a:xfrm>
            <a:off x="2766342" y="12738546"/>
            <a:ext cx="500436" cy="504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7" name="Shape 2207"/>
          <p:cNvSpPr/>
          <p:nvPr/>
        </p:nvSpPr>
        <p:spPr>
          <a:xfrm>
            <a:off x="3097485" y="12641811"/>
            <a:ext cx="262312" cy="266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8" name="Shape 2208"/>
          <p:cNvSpPr/>
          <p:nvPr/>
        </p:nvSpPr>
        <p:spPr>
          <a:xfrm>
            <a:off x="4500190" y="12641808"/>
            <a:ext cx="649264" cy="64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9" name="Shape 2209"/>
          <p:cNvSpPr/>
          <p:nvPr/>
        </p:nvSpPr>
        <p:spPr>
          <a:xfrm>
            <a:off x="6388447" y="12632506"/>
            <a:ext cx="130225" cy="7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0" name="Shape 2210"/>
          <p:cNvSpPr/>
          <p:nvPr/>
        </p:nvSpPr>
        <p:spPr>
          <a:xfrm>
            <a:off x="6187529" y="12740406"/>
            <a:ext cx="548805" cy="550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1" name="Shape 2211"/>
          <p:cNvSpPr/>
          <p:nvPr/>
        </p:nvSpPr>
        <p:spPr>
          <a:xfrm>
            <a:off x="8019975" y="12641808"/>
            <a:ext cx="541363" cy="7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2" name="Shape 2212"/>
          <p:cNvSpPr/>
          <p:nvPr/>
        </p:nvSpPr>
        <p:spPr>
          <a:xfrm flipH="1">
            <a:off x="1086445" y="14477975"/>
            <a:ext cx="708795" cy="671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3" name="Shape 2213"/>
          <p:cNvSpPr/>
          <p:nvPr/>
        </p:nvSpPr>
        <p:spPr>
          <a:xfrm>
            <a:off x="2652861" y="14483556"/>
            <a:ext cx="688331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4" name="Shape 2214"/>
          <p:cNvSpPr/>
          <p:nvPr/>
        </p:nvSpPr>
        <p:spPr>
          <a:xfrm>
            <a:off x="4604370" y="14407281"/>
            <a:ext cx="366490" cy="41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5" name="Shape 2215"/>
          <p:cNvSpPr/>
          <p:nvPr/>
        </p:nvSpPr>
        <p:spPr>
          <a:xfrm>
            <a:off x="4420195" y="14634244"/>
            <a:ext cx="732979" cy="504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6" name="Shape 2216"/>
          <p:cNvSpPr/>
          <p:nvPr/>
        </p:nvSpPr>
        <p:spPr>
          <a:xfrm>
            <a:off x="6247060" y="14422164"/>
            <a:ext cx="398116" cy="4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7" name="Shape 2217"/>
          <p:cNvSpPr/>
          <p:nvPr/>
        </p:nvSpPr>
        <p:spPr>
          <a:xfrm>
            <a:off x="6062885" y="14604479"/>
            <a:ext cx="794371" cy="54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8" name="Shape 2218"/>
          <p:cNvSpPr/>
          <p:nvPr/>
        </p:nvSpPr>
        <p:spPr>
          <a:xfrm>
            <a:off x="7921376" y="14407281"/>
            <a:ext cx="731120" cy="692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9" name="Shape 2219"/>
          <p:cNvSpPr/>
          <p:nvPr/>
        </p:nvSpPr>
        <p:spPr>
          <a:xfrm>
            <a:off x="7977187" y="14872369"/>
            <a:ext cx="649264" cy="266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/>
          <p:nvPr/>
        </p:nvSpPr>
        <p:spPr>
          <a:xfrm>
            <a:off x="688330" y="1637828"/>
            <a:ext cx="498575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2" name="Shape 2222"/>
          <p:cNvSpPr/>
          <p:nvPr/>
        </p:nvSpPr>
        <p:spPr>
          <a:xfrm>
            <a:off x="2370087" y="1639689"/>
            <a:ext cx="111619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3" name="Shape 2223"/>
          <p:cNvSpPr/>
          <p:nvPr/>
        </p:nvSpPr>
        <p:spPr>
          <a:xfrm>
            <a:off x="3008188" y="1719684"/>
            <a:ext cx="89298" cy="13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4" name="Shape 2224"/>
          <p:cNvSpPr/>
          <p:nvPr/>
        </p:nvSpPr>
        <p:spPr>
          <a:xfrm>
            <a:off x="3008188" y="1892696"/>
            <a:ext cx="89298" cy="1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5" name="Shape 2225"/>
          <p:cNvSpPr/>
          <p:nvPr/>
        </p:nvSpPr>
        <p:spPr>
          <a:xfrm>
            <a:off x="2537519" y="1639689"/>
            <a:ext cx="452066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6" name="Shape 2226"/>
          <p:cNvSpPr/>
          <p:nvPr/>
        </p:nvSpPr>
        <p:spPr>
          <a:xfrm>
            <a:off x="4234162" y="1639689"/>
            <a:ext cx="496703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7" name="Shape 2227"/>
          <p:cNvSpPr/>
          <p:nvPr/>
        </p:nvSpPr>
        <p:spPr>
          <a:xfrm>
            <a:off x="4795986" y="2034083"/>
            <a:ext cx="91158" cy="306959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8" name="Shape 2228"/>
          <p:cNvSpPr/>
          <p:nvPr/>
        </p:nvSpPr>
        <p:spPr>
          <a:xfrm>
            <a:off x="4684365" y="2145704"/>
            <a:ext cx="295797" cy="9115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9" name="Shape 2229"/>
          <p:cNvSpPr/>
          <p:nvPr/>
        </p:nvSpPr>
        <p:spPr>
          <a:xfrm>
            <a:off x="5941956" y="1595040"/>
            <a:ext cx="686477" cy="72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0" name="Shape 2230"/>
          <p:cNvSpPr/>
          <p:nvPr/>
        </p:nvSpPr>
        <p:spPr>
          <a:xfrm>
            <a:off x="6447978" y="2214537"/>
            <a:ext cx="273473" cy="9115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1" name="Shape 2231"/>
          <p:cNvSpPr/>
          <p:nvPr/>
        </p:nvSpPr>
        <p:spPr>
          <a:xfrm>
            <a:off x="8019975" y="1639689"/>
            <a:ext cx="600895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2" name="Shape 2232"/>
          <p:cNvSpPr/>
          <p:nvPr/>
        </p:nvSpPr>
        <p:spPr>
          <a:xfrm>
            <a:off x="8148339" y="1959669"/>
            <a:ext cx="334865" cy="4651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3" name="Shape 2233"/>
          <p:cNvSpPr/>
          <p:nvPr/>
        </p:nvSpPr>
        <p:spPr>
          <a:xfrm>
            <a:off x="8148339" y="2035943"/>
            <a:ext cx="334865" cy="4651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4" name="Shape 2234"/>
          <p:cNvSpPr/>
          <p:nvPr/>
        </p:nvSpPr>
        <p:spPr>
          <a:xfrm>
            <a:off x="8148339" y="2112218"/>
            <a:ext cx="334865" cy="4651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5" name="Shape 2235"/>
          <p:cNvSpPr/>
          <p:nvPr/>
        </p:nvSpPr>
        <p:spPr>
          <a:xfrm>
            <a:off x="8148339" y="2188492"/>
            <a:ext cx="334865" cy="4651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6" name="Shape 2236"/>
          <p:cNvSpPr/>
          <p:nvPr/>
        </p:nvSpPr>
        <p:spPr>
          <a:xfrm>
            <a:off x="677167" y="3444230"/>
            <a:ext cx="744142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7" name="Shape 2237"/>
          <p:cNvSpPr/>
          <p:nvPr/>
        </p:nvSpPr>
        <p:spPr>
          <a:xfrm>
            <a:off x="2855639" y="3862809"/>
            <a:ext cx="239986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8" name="Shape 2238"/>
          <p:cNvSpPr/>
          <p:nvPr/>
        </p:nvSpPr>
        <p:spPr>
          <a:xfrm>
            <a:off x="2492871" y="3379117"/>
            <a:ext cx="520899" cy="64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9" name="Shape 2239"/>
          <p:cNvSpPr/>
          <p:nvPr/>
        </p:nvSpPr>
        <p:spPr>
          <a:xfrm>
            <a:off x="4717851" y="3894435"/>
            <a:ext cx="267892" cy="9115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0" name="Shape 2240"/>
          <p:cNvSpPr/>
          <p:nvPr/>
        </p:nvSpPr>
        <p:spPr>
          <a:xfrm>
            <a:off x="4301132" y="3260055"/>
            <a:ext cx="580431" cy="716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1" name="Shape 2241"/>
          <p:cNvSpPr/>
          <p:nvPr/>
        </p:nvSpPr>
        <p:spPr>
          <a:xfrm>
            <a:off x="5954985" y="3366095"/>
            <a:ext cx="742281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2" name="Shape 2242"/>
          <p:cNvSpPr/>
          <p:nvPr/>
        </p:nvSpPr>
        <p:spPr>
          <a:xfrm>
            <a:off x="7941840" y="3366095"/>
            <a:ext cx="600895" cy="74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3" name="Shape 2243"/>
          <p:cNvSpPr/>
          <p:nvPr/>
        </p:nvSpPr>
        <p:spPr>
          <a:xfrm>
            <a:off x="8284145" y="3708400"/>
            <a:ext cx="401837" cy="399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4" name="Shape 2244"/>
          <p:cNvSpPr/>
          <p:nvPr/>
        </p:nvSpPr>
        <p:spPr>
          <a:xfrm>
            <a:off x="814833" y="5122267"/>
            <a:ext cx="619499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5" name="Shape 2245"/>
          <p:cNvSpPr/>
          <p:nvPr/>
        </p:nvSpPr>
        <p:spPr>
          <a:xfrm>
            <a:off x="2245444" y="5226446"/>
            <a:ext cx="848321" cy="66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6" name="Shape 2246"/>
          <p:cNvSpPr/>
          <p:nvPr/>
        </p:nvSpPr>
        <p:spPr>
          <a:xfrm flipH="1">
            <a:off x="4725292" y="5183658"/>
            <a:ext cx="26417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7" name="Shape 2247"/>
          <p:cNvSpPr/>
          <p:nvPr/>
        </p:nvSpPr>
        <p:spPr>
          <a:xfrm flipH="1">
            <a:off x="4139282" y="5183658"/>
            <a:ext cx="26417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8" name="Shape 2248"/>
          <p:cNvSpPr/>
          <p:nvPr/>
        </p:nvSpPr>
        <p:spPr>
          <a:xfrm flipH="1">
            <a:off x="4451821" y="5183658"/>
            <a:ext cx="21208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9" name="Shape 2249"/>
          <p:cNvSpPr/>
          <p:nvPr/>
        </p:nvSpPr>
        <p:spPr>
          <a:xfrm rot="2700000">
            <a:off x="6004284" y="5227377"/>
            <a:ext cx="630660" cy="632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0" name="Shape 2250"/>
          <p:cNvSpPr/>
          <p:nvPr/>
        </p:nvSpPr>
        <p:spPr>
          <a:xfrm>
            <a:off x="7832080" y="5299000"/>
            <a:ext cx="632520" cy="632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1" name="Shape 2251"/>
          <p:cNvSpPr/>
          <p:nvPr/>
        </p:nvSpPr>
        <p:spPr>
          <a:xfrm>
            <a:off x="786928" y="6997501"/>
            <a:ext cx="173014" cy="17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2" name="Shape 2252"/>
          <p:cNvSpPr/>
          <p:nvPr/>
        </p:nvSpPr>
        <p:spPr>
          <a:xfrm>
            <a:off x="786928" y="7282135"/>
            <a:ext cx="173014" cy="17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3" name="Shape 2253"/>
          <p:cNvSpPr/>
          <p:nvPr/>
        </p:nvSpPr>
        <p:spPr>
          <a:xfrm>
            <a:off x="786928" y="7566769"/>
            <a:ext cx="173014" cy="174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4" name="Shape 2254"/>
          <p:cNvSpPr/>
          <p:nvPr/>
        </p:nvSpPr>
        <p:spPr>
          <a:xfrm>
            <a:off x="1006450" y="7053312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5" name="Shape 2255"/>
          <p:cNvSpPr/>
          <p:nvPr/>
        </p:nvSpPr>
        <p:spPr>
          <a:xfrm>
            <a:off x="1006450" y="7350968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6" name="Shape 2256"/>
          <p:cNvSpPr/>
          <p:nvPr/>
        </p:nvSpPr>
        <p:spPr>
          <a:xfrm>
            <a:off x="1006450" y="7631881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6126137" y="7012384"/>
            <a:ext cx="664147" cy="14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8" name="Shape 2258"/>
          <p:cNvSpPr/>
          <p:nvPr/>
        </p:nvSpPr>
        <p:spPr>
          <a:xfrm>
            <a:off x="6126137" y="7537003"/>
            <a:ext cx="664147" cy="14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9" name="Shape 2259"/>
          <p:cNvSpPr/>
          <p:nvPr/>
        </p:nvSpPr>
        <p:spPr>
          <a:xfrm>
            <a:off x="6470302" y="7282135"/>
            <a:ext cx="295797" cy="14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0" name="Shape 2260"/>
          <p:cNvSpPr/>
          <p:nvPr/>
        </p:nvSpPr>
        <p:spPr>
          <a:xfrm rot="10800000">
            <a:off x="5869409" y="7278414"/>
            <a:ext cx="416719" cy="163712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1" name="Shape 2261"/>
          <p:cNvSpPr/>
          <p:nvPr/>
        </p:nvSpPr>
        <p:spPr>
          <a:xfrm rot="10800000">
            <a:off x="6120556" y="7177955"/>
            <a:ext cx="239986" cy="35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2" name="Shape 2262"/>
          <p:cNvSpPr/>
          <p:nvPr/>
        </p:nvSpPr>
        <p:spPr>
          <a:xfrm flipH="1">
            <a:off x="7770688" y="7036568"/>
            <a:ext cx="664146" cy="145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3" name="Shape 2263"/>
          <p:cNvSpPr/>
          <p:nvPr/>
        </p:nvSpPr>
        <p:spPr>
          <a:xfrm flipH="1">
            <a:off x="7770688" y="7561188"/>
            <a:ext cx="664146" cy="14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4" name="Shape 2264"/>
          <p:cNvSpPr/>
          <p:nvPr/>
        </p:nvSpPr>
        <p:spPr>
          <a:xfrm flipH="1">
            <a:off x="7828359" y="7306319"/>
            <a:ext cx="295797" cy="145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5" name="Shape 2265"/>
          <p:cNvSpPr/>
          <p:nvPr/>
        </p:nvSpPr>
        <p:spPr>
          <a:xfrm rot="10800000" flipH="1">
            <a:off x="8354838" y="7304459"/>
            <a:ext cx="370211" cy="14324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6" name="Shape 2266"/>
          <p:cNvSpPr/>
          <p:nvPr/>
        </p:nvSpPr>
        <p:spPr>
          <a:xfrm rot="10800000" flipH="1">
            <a:off x="8178105" y="7185397"/>
            <a:ext cx="241847" cy="35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7" name="Shape 2267"/>
          <p:cNvSpPr/>
          <p:nvPr/>
        </p:nvSpPr>
        <p:spPr>
          <a:xfrm>
            <a:off x="4209975" y="7057032"/>
            <a:ext cx="766466" cy="61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8" name="Shape 2268"/>
          <p:cNvSpPr/>
          <p:nvPr/>
        </p:nvSpPr>
        <p:spPr>
          <a:xfrm flipH="1">
            <a:off x="2329160" y="7071915"/>
            <a:ext cx="768326" cy="61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9" name="Shape 2269"/>
          <p:cNvSpPr/>
          <p:nvPr/>
        </p:nvSpPr>
        <p:spPr>
          <a:xfrm>
            <a:off x="937617" y="8967613"/>
            <a:ext cx="599034" cy="66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0" name="Shape 2270"/>
          <p:cNvSpPr/>
          <p:nvPr/>
        </p:nvSpPr>
        <p:spPr>
          <a:xfrm>
            <a:off x="4598789" y="8960172"/>
            <a:ext cx="381373" cy="51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1" name="Shape 2271"/>
          <p:cNvSpPr/>
          <p:nvPr/>
        </p:nvSpPr>
        <p:spPr>
          <a:xfrm>
            <a:off x="2559843" y="8956451"/>
            <a:ext cx="537643" cy="58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2" name="Shape 2272"/>
          <p:cNvSpPr/>
          <p:nvPr/>
        </p:nvSpPr>
        <p:spPr>
          <a:xfrm>
            <a:off x="5975449" y="8963893"/>
            <a:ext cx="586011" cy="68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3" name="Shape 2273"/>
          <p:cNvSpPr/>
          <p:nvPr/>
        </p:nvSpPr>
        <p:spPr>
          <a:xfrm>
            <a:off x="5884291" y="9270851"/>
            <a:ext cx="883668" cy="87437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4" name="Shape 2274"/>
          <p:cNvSpPr/>
          <p:nvPr/>
        </p:nvSpPr>
        <p:spPr>
          <a:xfrm>
            <a:off x="7843242" y="9105279"/>
            <a:ext cx="519039" cy="109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5" name="Shape 2275"/>
          <p:cNvSpPr/>
          <p:nvPr/>
        </p:nvSpPr>
        <p:spPr>
          <a:xfrm>
            <a:off x="7843242" y="9527579"/>
            <a:ext cx="519039" cy="10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6" name="Shape 2276"/>
          <p:cNvSpPr/>
          <p:nvPr/>
        </p:nvSpPr>
        <p:spPr>
          <a:xfrm>
            <a:off x="7843242" y="8891339"/>
            <a:ext cx="785069" cy="109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7" name="Shape 2277"/>
          <p:cNvSpPr/>
          <p:nvPr/>
        </p:nvSpPr>
        <p:spPr>
          <a:xfrm>
            <a:off x="7843242" y="9321080"/>
            <a:ext cx="785069" cy="10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8" name="Shape 2278"/>
          <p:cNvSpPr/>
          <p:nvPr/>
        </p:nvSpPr>
        <p:spPr>
          <a:xfrm rot="10800000">
            <a:off x="2608212" y="11036324"/>
            <a:ext cx="479972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9" name="Shape 2279"/>
          <p:cNvSpPr/>
          <p:nvPr/>
        </p:nvSpPr>
        <p:spPr>
          <a:xfrm rot="10800000">
            <a:off x="2608212" y="10667975"/>
            <a:ext cx="479972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0" name="Shape 2280"/>
          <p:cNvSpPr/>
          <p:nvPr/>
        </p:nvSpPr>
        <p:spPr>
          <a:xfrm rot="10800000">
            <a:off x="2362646" y="11227941"/>
            <a:ext cx="725538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1" name="Shape 2281"/>
          <p:cNvSpPr/>
          <p:nvPr/>
        </p:nvSpPr>
        <p:spPr>
          <a:xfrm rot="10800000">
            <a:off x="2362646" y="10854010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2" name="Shape 2282"/>
          <p:cNvSpPr/>
          <p:nvPr/>
        </p:nvSpPr>
        <p:spPr>
          <a:xfrm rot="10800000">
            <a:off x="1008310" y="11036324"/>
            <a:ext cx="478111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3" name="Shape 2283"/>
          <p:cNvSpPr/>
          <p:nvPr/>
        </p:nvSpPr>
        <p:spPr>
          <a:xfrm rot="10800000">
            <a:off x="1008310" y="10667975"/>
            <a:ext cx="478111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4" name="Shape 2284"/>
          <p:cNvSpPr/>
          <p:nvPr/>
        </p:nvSpPr>
        <p:spPr>
          <a:xfrm rot="10800000">
            <a:off x="878085" y="11227941"/>
            <a:ext cx="725539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5" name="Shape 2285"/>
          <p:cNvSpPr/>
          <p:nvPr/>
        </p:nvSpPr>
        <p:spPr>
          <a:xfrm rot="10800000">
            <a:off x="878085" y="10854010"/>
            <a:ext cx="725539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6" name="Shape 2286"/>
          <p:cNvSpPr/>
          <p:nvPr/>
        </p:nvSpPr>
        <p:spPr>
          <a:xfrm rot="10800000">
            <a:off x="4263925" y="11227941"/>
            <a:ext cx="725538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7" name="Shape 2287"/>
          <p:cNvSpPr/>
          <p:nvPr/>
        </p:nvSpPr>
        <p:spPr>
          <a:xfrm rot="10800000">
            <a:off x="4263925" y="10854010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8" name="Shape 2288"/>
          <p:cNvSpPr/>
          <p:nvPr/>
        </p:nvSpPr>
        <p:spPr>
          <a:xfrm rot="10800000">
            <a:off x="4263925" y="11051207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9" name="Shape 2289"/>
          <p:cNvSpPr/>
          <p:nvPr/>
        </p:nvSpPr>
        <p:spPr>
          <a:xfrm rot="10800000">
            <a:off x="4263925" y="10677276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0" name="Shape 2290"/>
          <p:cNvSpPr/>
          <p:nvPr/>
        </p:nvSpPr>
        <p:spPr>
          <a:xfrm>
            <a:off x="5954966" y="10621466"/>
            <a:ext cx="742281" cy="74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2" y="16148"/>
                </a:moveTo>
                <a:lnTo>
                  <a:pt x="7260" y="16148"/>
                </a:lnTo>
                <a:lnTo>
                  <a:pt x="7260" y="14188"/>
                </a:lnTo>
                <a:lnTo>
                  <a:pt x="8159" y="14188"/>
                </a:lnTo>
                <a:lnTo>
                  <a:pt x="8159" y="8502"/>
                </a:lnTo>
                <a:lnTo>
                  <a:pt x="6652" y="7914"/>
                </a:lnTo>
                <a:lnTo>
                  <a:pt x="6652" y="6676"/>
                </a:lnTo>
                <a:lnTo>
                  <a:pt x="11223" y="6676"/>
                </a:lnTo>
                <a:lnTo>
                  <a:pt x="11223" y="14188"/>
                </a:lnTo>
                <a:lnTo>
                  <a:pt x="12122" y="14188"/>
                </a:lnTo>
                <a:lnTo>
                  <a:pt x="12122" y="16148"/>
                </a:lnTo>
                <a:close/>
                <a:moveTo>
                  <a:pt x="9682" y="1701"/>
                </a:moveTo>
                <a:cubicBezTo>
                  <a:pt x="10719" y="1701"/>
                  <a:pt x="11564" y="2544"/>
                  <a:pt x="11564" y="3586"/>
                </a:cubicBezTo>
                <a:cubicBezTo>
                  <a:pt x="11564" y="4634"/>
                  <a:pt x="10719" y="5486"/>
                  <a:pt x="9682" y="5486"/>
                </a:cubicBezTo>
                <a:cubicBezTo>
                  <a:pt x="8630" y="5486"/>
                  <a:pt x="7777" y="4634"/>
                  <a:pt x="7777" y="3586"/>
                </a:cubicBezTo>
                <a:cubicBezTo>
                  <a:pt x="7777" y="2528"/>
                  <a:pt x="8613" y="1701"/>
                  <a:pt x="9682" y="1701"/>
                </a:cubicBezTo>
                <a:moveTo>
                  <a:pt x="16797" y="2880"/>
                </a:moveTo>
                <a:cubicBezTo>
                  <a:pt x="12954" y="-960"/>
                  <a:pt x="6722" y="-960"/>
                  <a:pt x="2881" y="2880"/>
                </a:cubicBezTo>
                <a:cubicBezTo>
                  <a:pt x="-961" y="6721"/>
                  <a:pt x="-961" y="12955"/>
                  <a:pt x="2881" y="16798"/>
                </a:cubicBezTo>
                <a:cubicBezTo>
                  <a:pt x="6723" y="20640"/>
                  <a:pt x="12955" y="20639"/>
                  <a:pt x="16797" y="16798"/>
                </a:cubicBezTo>
                <a:cubicBezTo>
                  <a:pt x="20639" y="12958"/>
                  <a:pt x="20639" y="6721"/>
                  <a:pt x="16797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1" name="Shape 2291"/>
          <p:cNvSpPr/>
          <p:nvPr/>
        </p:nvSpPr>
        <p:spPr>
          <a:xfrm>
            <a:off x="7941840" y="10623326"/>
            <a:ext cx="740431" cy="742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2" name="Shape 2292"/>
          <p:cNvSpPr/>
          <p:nvPr/>
        </p:nvSpPr>
        <p:spPr>
          <a:xfrm>
            <a:off x="915292" y="12429731"/>
            <a:ext cx="602765" cy="69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3" name="Shape 2293"/>
          <p:cNvSpPr/>
          <p:nvPr/>
        </p:nvSpPr>
        <p:spPr>
          <a:xfrm rot="10800000" flipH="1">
            <a:off x="2494731" y="12474376"/>
            <a:ext cx="602763" cy="69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4" name="Shape 2294"/>
          <p:cNvSpPr/>
          <p:nvPr/>
        </p:nvSpPr>
        <p:spPr>
          <a:xfrm flipH="1">
            <a:off x="4645297" y="12995275"/>
            <a:ext cx="81857" cy="8185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5" name="Shape 2295"/>
          <p:cNvSpPr/>
          <p:nvPr/>
        </p:nvSpPr>
        <p:spPr>
          <a:xfrm flipH="1">
            <a:off x="4325317" y="12489259"/>
            <a:ext cx="654845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6" name="Shape 2296"/>
          <p:cNvSpPr/>
          <p:nvPr/>
        </p:nvSpPr>
        <p:spPr>
          <a:xfrm>
            <a:off x="6036840" y="12628785"/>
            <a:ext cx="593453" cy="56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7" name="Shape 2297"/>
          <p:cNvSpPr/>
          <p:nvPr/>
        </p:nvSpPr>
        <p:spPr>
          <a:xfrm>
            <a:off x="6286127" y="12541349"/>
            <a:ext cx="106041" cy="31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8" name="Shape 2298"/>
          <p:cNvSpPr/>
          <p:nvPr/>
        </p:nvSpPr>
        <p:spPr>
          <a:xfrm>
            <a:off x="7947421" y="12533907"/>
            <a:ext cx="17859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9" name="Shape 2299"/>
          <p:cNvSpPr/>
          <p:nvPr/>
        </p:nvSpPr>
        <p:spPr>
          <a:xfrm>
            <a:off x="7947421" y="12783194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0" name="Shape 2300"/>
          <p:cNvSpPr/>
          <p:nvPr/>
        </p:nvSpPr>
        <p:spPr>
          <a:xfrm>
            <a:off x="7947421" y="13026900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1" name="Shape 2301"/>
          <p:cNvSpPr/>
          <p:nvPr/>
        </p:nvSpPr>
        <p:spPr>
          <a:xfrm>
            <a:off x="8222753" y="12533907"/>
            <a:ext cx="17859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2" name="Shape 2302"/>
          <p:cNvSpPr/>
          <p:nvPr/>
        </p:nvSpPr>
        <p:spPr>
          <a:xfrm>
            <a:off x="8222753" y="12783194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3" name="Shape 2303"/>
          <p:cNvSpPr/>
          <p:nvPr/>
        </p:nvSpPr>
        <p:spPr>
          <a:xfrm>
            <a:off x="8222753" y="13026900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4" name="Shape 2304"/>
          <p:cNvSpPr/>
          <p:nvPr/>
        </p:nvSpPr>
        <p:spPr>
          <a:xfrm>
            <a:off x="8498085" y="12533907"/>
            <a:ext cx="17673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5" name="Shape 2305"/>
          <p:cNvSpPr/>
          <p:nvPr/>
        </p:nvSpPr>
        <p:spPr>
          <a:xfrm>
            <a:off x="8498085" y="12783194"/>
            <a:ext cx="17673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6" name="Shape 2306"/>
          <p:cNvSpPr/>
          <p:nvPr/>
        </p:nvSpPr>
        <p:spPr>
          <a:xfrm>
            <a:off x="8498085" y="13026900"/>
            <a:ext cx="17673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7" name="Shape 2307"/>
          <p:cNvSpPr/>
          <p:nvPr/>
        </p:nvSpPr>
        <p:spPr>
          <a:xfrm>
            <a:off x="2351484" y="14260314"/>
            <a:ext cx="744141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8" name="Shape 2308"/>
          <p:cNvSpPr/>
          <p:nvPr/>
        </p:nvSpPr>
        <p:spPr>
          <a:xfrm>
            <a:off x="2349624" y="14520763"/>
            <a:ext cx="744141" cy="14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9" name="Shape 2309"/>
          <p:cNvSpPr/>
          <p:nvPr/>
        </p:nvSpPr>
        <p:spPr>
          <a:xfrm>
            <a:off x="2349624" y="14799816"/>
            <a:ext cx="744141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0" name="Shape 2310"/>
          <p:cNvSpPr/>
          <p:nvPr/>
        </p:nvSpPr>
        <p:spPr>
          <a:xfrm>
            <a:off x="913432" y="14269615"/>
            <a:ext cx="245568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1" name="Shape 2311"/>
          <p:cNvSpPr/>
          <p:nvPr/>
        </p:nvSpPr>
        <p:spPr>
          <a:xfrm>
            <a:off x="1317128" y="14269615"/>
            <a:ext cx="243707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2" name="Shape 2312"/>
          <p:cNvSpPr/>
          <p:nvPr/>
        </p:nvSpPr>
        <p:spPr>
          <a:xfrm>
            <a:off x="913432" y="14669591"/>
            <a:ext cx="245568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3" name="Shape 2313"/>
          <p:cNvSpPr/>
          <p:nvPr/>
        </p:nvSpPr>
        <p:spPr>
          <a:xfrm>
            <a:off x="1317128" y="14669591"/>
            <a:ext cx="243707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4" name="Shape 2314"/>
          <p:cNvSpPr/>
          <p:nvPr/>
        </p:nvSpPr>
        <p:spPr>
          <a:xfrm>
            <a:off x="8027416" y="14301241"/>
            <a:ext cx="612057" cy="613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5" name="Shape 2315"/>
          <p:cNvSpPr/>
          <p:nvPr/>
        </p:nvSpPr>
        <p:spPr>
          <a:xfrm>
            <a:off x="6025678" y="14295660"/>
            <a:ext cx="612057" cy="615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6" name="Shape 2316"/>
          <p:cNvSpPr/>
          <p:nvPr/>
        </p:nvSpPr>
        <p:spPr>
          <a:xfrm>
            <a:off x="4260205" y="14477975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7" name="Shape 2317"/>
          <p:cNvSpPr/>
          <p:nvPr/>
        </p:nvSpPr>
        <p:spPr>
          <a:xfrm>
            <a:off x="4260205" y="14470533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8" name="Shape 2318"/>
          <p:cNvSpPr/>
          <p:nvPr/>
        </p:nvSpPr>
        <p:spPr>
          <a:xfrm>
            <a:off x="4500196" y="14522623"/>
            <a:ext cx="489285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9" name="Shape 2319"/>
          <p:cNvSpPr/>
          <p:nvPr/>
        </p:nvSpPr>
        <p:spPr>
          <a:xfrm>
            <a:off x="4500196" y="14522623"/>
            <a:ext cx="489285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0" name="Shape 2320"/>
          <p:cNvSpPr/>
          <p:nvPr/>
        </p:nvSpPr>
        <p:spPr>
          <a:xfrm>
            <a:off x="4260205" y="14210084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1" name="Shape 2321"/>
          <p:cNvSpPr/>
          <p:nvPr/>
        </p:nvSpPr>
        <p:spPr>
          <a:xfrm>
            <a:off x="4500196" y="14254733"/>
            <a:ext cx="489285" cy="94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2" name="Shape 2322"/>
          <p:cNvSpPr/>
          <p:nvPr/>
        </p:nvSpPr>
        <p:spPr>
          <a:xfrm>
            <a:off x="4260205" y="14723541"/>
            <a:ext cx="186036" cy="18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3" name="Shape 2323"/>
          <p:cNvSpPr/>
          <p:nvPr/>
        </p:nvSpPr>
        <p:spPr>
          <a:xfrm>
            <a:off x="4500196" y="14768190"/>
            <a:ext cx="489285" cy="94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/>
          <p:nvPr/>
        </p:nvSpPr>
        <p:spPr>
          <a:xfrm>
            <a:off x="688330" y="1637828"/>
            <a:ext cx="498575" cy="72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6" name="Shape 2326"/>
          <p:cNvSpPr/>
          <p:nvPr/>
        </p:nvSpPr>
        <p:spPr>
          <a:xfrm>
            <a:off x="2370087" y="1639689"/>
            <a:ext cx="111619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7" name="Shape 2327"/>
          <p:cNvSpPr/>
          <p:nvPr/>
        </p:nvSpPr>
        <p:spPr>
          <a:xfrm>
            <a:off x="3008188" y="1719684"/>
            <a:ext cx="89298" cy="13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8" name="Shape 2328"/>
          <p:cNvSpPr/>
          <p:nvPr/>
        </p:nvSpPr>
        <p:spPr>
          <a:xfrm>
            <a:off x="3008188" y="1892696"/>
            <a:ext cx="89298" cy="13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9" name="Shape 2329"/>
          <p:cNvSpPr/>
          <p:nvPr/>
        </p:nvSpPr>
        <p:spPr>
          <a:xfrm>
            <a:off x="2537519" y="1639689"/>
            <a:ext cx="452066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0" name="Shape 2330"/>
          <p:cNvSpPr/>
          <p:nvPr/>
        </p:nvSpPr>
        <p:spPr>
          <a:xfrm>
            <a:off x="4234162" y="1639689"/>
            <a:ext cx="496703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1" name="Shape 2331"/>
          <p:cNvSpPr/>
          <p:nvPr/>
        </p:nvSpPr>
        <p:spPr>
          <a:xfrm>
            <a:off x="4795986" y="2034083"/>
            <a:ext cx="91158" cy="306959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2" name="Shape 2332"/>
          <p:cNvSpPr/>
          <p:nvPr/>
        </p:nvSpPr>
        <p:spPr>
          <a:xfrm>
            <a:off x="4684365" y="2145704"/>
            <a:ext cx="295797" cy="9115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3" name="Shape 2333"/>
          <p:cNvSpPr/>
          <p:nvPr/>
        </p:nvSpPr>
        <p:spPr>
          <a:xfrm>
            <a:off x="5941956" y="1595040"/>
            <a:ext cx="686477" cy="72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4" name="Shape 2334"/>
          <p:cNvSpPr/>
          <p:nvPr/>
        </p:nvSpPr>
        <p:spPr>
          <a:xfrm>
            <a:off x="6447978" y="2214537"/>
            <a:ext cx="273473" cy="9115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5" name="Shape 2335"/>
          <p:cNvSpPr/>
          <p:nvPr/>
        </p:nvSpPr>
        <p:spPr>
          <a:xfrm>
            <a:off x="8019975" y="1639689"/>
            <a:ext cx="600895" cy="72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6" name="Shape 2336"/>
          <p:cNvSpPr/>
          <p:nvPr/>
        </p:nvSpPr>
        <p:spPr>
          <a:xfrm>
            <a:off x="8148339" y="1959669"/>
            <a:ext cx="334865" cy="4651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7" name="Shape 2337"/>
          <p:cNvSpPr/>
          <p:nvPr/>
        </p:nvSpPr>
        <p:spPr>
          <a:xfrm>
            <a:off x="8148339" y="2035943"/>
            <a:ext cx="334865" cy="4651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8" name="Shape 2338"/>
          <p:cNvSpPr/>
          <p:nvPr/>
        </p:nvSpPr>
        <p:spPr>
          <a:xfrm>
            <a:off x="8148339" y="2112218"/>
            <a:ext cx="334865" cy="4651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9" name="Shape 2339"/>
          <p:cNvSpPr/>
          <p:nvPr/>
        </p:nvSpPr>
        <p:spPr>
          <a:xfrm>
            <a:off x="8148339" y="2188492"/>
            <a:ext cx="334865" cy="4651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0" name="Shape 2340"/>
          <p:cNvSpPr/>
          <p:nvPr/>
        </p:nvSpPr>
        <p:spPr>
          <a:xfrm>
            <a:off x="677167" y="3444230"/>
            <a:ext cx="744142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1" name="Shape 2341"/>
          <p:cNvSpPr/>
          <p:nvPr/>
        </p:nvSpPr>
        <p:spPr>
          <a:xfrm>
            <a:off x="2855639" y="3862809"/>
            <a:ext cx="239986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2" name="Shape 2342"/>
          <p:cNvSpPr/>
          <p:nvPr/>
        </p:nvSpPr>
        <p:spPr>
          <a:xfrm>
            <a:off x="2492871" y="3379117"/>
            <a:ext cx="520899" cy="64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3" name="Shape 2343"/>
          <p:cNvSpPr/>
          <p:nvPr/>
        </p:nvSpPr>
        <p:spPr>
          <a:xfrm>
            <a:off x="4717851" y="3894435"/>
            <a:ext cx="267892" cy="9115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4" name="Shape 2344"/>
          <p:cNvSpPr/>
          <p:nvPr/>
        </p:nvSpPr>
        <p:spPr>
          <a:xfrm>
            <a:off x="4301132" y="3260055"/>
            <a:ext cx="580431" cy="716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5" name="Shape 2345"/>
          <p:cNvSpPr/>
          <p:nvPr/>
        </p:nvSpPr>
        <p:spPr>
          <a:xfrm>
            <a:off x="5954985" y="3366095"/>
            <a:ext cx="742281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6" name="Shape 2346"/>
          <p:cNvSpPr/>
          <p:nvPr/>
        </p:nvSpPr>
        <p:spPr>
          <a:xfrm>
            <a:off x="7941840" y="3366095"/>
            <a:ext cx="600895" cy="74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7" name="Shape 2347"/>
          <p:cNvSpPr/>
          <p:nvPr/>
        </p:nvSpPr>
        <p:spPr>
          <a:xfrm>
            <a:off x="8284145" y="3708400"/>
            <a:ext cx="401837" cy="399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8" name="Shape 2348"/>
          <p:cNvSpPr/>
          <p:nvPr/>
        </p:nvSpPr>
        <p:spPr>
          <a:xfrm>
            <a:off x="814833" y="5122267"/>
            <a:ext cx="619499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9" name="Shape 2349"/>
          <p:cNvSpPr/>
          <p:nvPr/>
        </p:nvSpPr>
        <p:spPr>
          <a:xfrm>
            <a:off x="2245444" y="5226446"/>
            <a:ext cx="848321" cy="66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0" name="Shape 2350"/>
          <p:cNvSpPr/>
          <p:nvPr/>
        </p:nvSpPr>
        <p:spPr>
          <a:xfrm flipH="1">
            <a:off x="4725292" y="5183658"/>
            <a:ext cx="26417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1" name="Shape 2351"/>
          <p:cNvSpPr/>
          <p:nvPr/>
        </p:nvSpPr>
        <p:spPr>
          <a:xfrm flipH="1">
            <a:off x="4139282" y="5183658"/>
            <a:ext cx="26417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2" name="Shape 2352"/>
          <p:cNvSpPr/>
          <p:nvPr/>
        </p:nvSpPr>
        <p:spPr>
          <a:xfrm flipH="1">
            <a:off x="4451821" y="5183658"/>
            <a:ext cx="212081" cy="74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3" name="Shape 2353"/>
          <p:cNvSpPr/>
          <p:nvPr/>
        </p:nvSpPr>
        <p:spPr>
          <a:xfrm rot="2700000">
            <a:off x="6004284" y="5227377"/>
            <a:ext cx="630660" cy="632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4" name="Shape 2354"/>
          <p:cNvSpPr/>
          <p:nvPr/>
        </p:nvSpPr>
        <p:spPr>
          <a:xfrm>
            <a:off x="7832080" y="5299000"/>
            <a:ext cx="632520" cy="632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5" name="Shape 2355"/>
          <p:cNvSpPr/>
          <p:nvPr/>
        </p:nvSpPr>
        <p:spPr>
          <a:xfrm>
            <a:off x="786928" y="6997501"/>
            <a:ext cx="173014" cy="17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6" name="Shape 2356"/>
          <p:cNvSpPr/>
          <p:nvPr/>
        </p:nvSpPr>
        <p:spPr>
          <a:xfrm>
            <a:off x="786928" y="7282135"/>
            <a:ext cx="173014" cy="17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7" name="Shape 2357"/>
          <p:cNvSpPr/>
          <p:nvPr/>
        </p:nvSpPr>
        <p:spPr>
          <a:xfrm>
            <a:off x="786928" y="7566769"/>
            <a:ext cx="173014" cy="174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8" name="Shape 2358"/>
          <p:cNvSpPr/>
          <p:nvPr/>
        </p:nvSpPr>
        <p:spPr>
          <a:xfrm>
            <a:off x="1006450" y="7053312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9" name="Shape 2359"/>
          <p:cNvSpPr/>
          <p:nvPr/>
        </p:nvSpPr>
        <p:spPr>
          <a:xfrm>
            <a:off x="1006450" y="7350968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0" name="Shape 2360"/>
          <p:cNvSpPr/>
          <p:nvPr/>
        </p:nvSpPr>
        <p:spPr>
          <a:xfrm>
            <a:off x="1006450" y="7631881"/>
            <a:ext cx="556246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1" name="Shape 2361"/>
          <p:cNvSpPr/>
          <p:nvPr/>
        </p:nvSpPr>
        <p:spPr>
          <a:xfrm>
            <a:off x="6126137" y="7012384"/>
            <a:ext cx="664147" cy="14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2" name="Shape 2362"/>
          <p:cNvSpPr/>
          <p:nvPr/>
        </p:nvSpPr>
        <p:spPr>
          <a:xfrm>
            <a:off x="6126137" y="7537003"/>
            <a:ext cx="664147" cy="14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3" name="Shape 2363"/>
          <p:cNvSpPr/>
          <p:nvPr/>
        </p:nvSpPr>
        <p:spPr>
          <a:xfrm>
            <a:off x="6470302" y="7282135"/>
            <a:ext cx="295797" cy="14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4" name="Shape 2364"/>
          <p:cNvSpPr/>
          <p:nvPr/>
        </p:nvSpPr>
        <p:spPr>
          <a:xfrm rot="10800000">
            <a:off x="5869409" y="7278414"/>
            <a:ext cx="416719" cy="163712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5" name="Shape 2365"/>
          <p:cNvSpPr/>
          <p:nvPr/>
        </p:nvSpPr>
        <p:spPr>
          <a:xfrm rot="10800000">
            <a:off x="6120556" y="7177955"/>
            <a:ext cx="239986" cy="35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6" name="Shape 2366"/>
          <p:cNvSpPr/>
          <p:nvPr/>
        </p:nvSpPr>
        <p:spPr>
          <a:xfrm flipH="1">
            <a:off x="7770688" y="7036568"/>
            <a:ext cx="664146" cy="145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7" name="Shape 2367"/>
          <p:cNvSpPr/>
          <p:nvPr/>
        </p:nvSpPr>
        <p:spPr>
          <a:xfrm flipH="1">
            <a:off x="7770688" y="7561188"/>
            <a:ext cx="664146" cy="14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8" name="Shape 2368"/>
          <p:cNvSpPr/>
          <p:nvPr/>
        </p:nvSpPr>
        <p:spPr>
          <a:xfrm flipH="1">
            <a:off x="7828359" y="7306319"/>
            <a:ext cx="295797" cy="145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9" name="Shape 2369"/>
          <p:cNvSpPr/>
          <p:nvPr/>
        </p:nvSpPr>
        <p:spPr>
          <a:xfrm rot="10800000" flipH="1">
            <a:off x="8354838" y="7304459"/>
            <a:ext cx="370211" cy="14324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0" name="Shape 2370"/>
          <p:cNvSpPr/>
          <p:nvPr/>
        </p:nvSpPr>
        <p:spPr>
          <a:xfrm rot="10800000" flipH="1">
            <a:off x="8178105" y="7185397"/>
            <a:ext cx="241847" cy="35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1" name="Shape 2371"/>
          <p:cNvSpPr/>
          <p:nvPr/>
        </p:nvSpPr>
        <p:spPr>
          <a:xfrm>
            <a:off x="4209975" y="7057032"/>
            <a:ext cx="766466" cy="61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2" name="Shape 2372"/>
          <p:cNvSpPr/>
          <p:nvPr/>
        </p:nvSpPr>
        <p:spPr>
          <a:xfrm flipH="1">
            <a:off x="2329160" y="7071915"/>
            <a:ext cx="768326" cy="61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3" name="Shape 2373"/>
          <p:cNvSpPr/>
          <p:nvPr/>
        </p:nvSpPr>
        <p:spPr>
          <a:xfrm>
            <a:off x="937617" y="8967613"/>
            <a:ext cx="599034" cy="66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4" name="Shape 2374"/>
          <p:cNvSpPr/>
          <p:nvPr/>
        </p:nvSpPr>
        <p:spPr>
          <a:xfrm>
            <a:off x="4598789" y="8960172"/>
            <a:ext cx="381373" cy="51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5" name="Shape 2375"/>
          <p:cNvSpPr/>
          <p:nvPr/>
        </p:nvSpPr>
        <p:spPr>
          <a:xfrm>
            <a:off x="2559843" y="8956451"/>
            <a:ext cx="537643" cy="58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6" name="Shape 2376"/>
          <p:cNvSpPr/>
          <p:nvPr/>
        </p:nvSpPr>
        <p:spPr>
          <a:xfrm>
            <a:off x="5975449" y="8963893"/>
            <a:ext cx="586011" cy="68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7" name="Shape 2377"/>
          <p:cNvSpPr/>
          <p:nvPr/>
        </p:nvSpPr>
        <p:spPr>
          <a:xfrm>
            <a:off x="5884291" y="9270851"/>
            <a:ext cx="883668" cy="87437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8" name="Shape 2378"/>
          <p:cNvSpPr/>
          <p:nvPr/>
        </p:nvSpPr>
        <p:spPr>
          <a:xfrm>
            <a:off x="7843242" y="9105279"/>
            <a:ext cx="519039" cy="109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9" name="Shape 2379"/>
          <p:cNvSpPr/>
          <p:nvPr/>
        </p:nvSpPr>
        <p:spPr>
          <a:xfrm>
            <a:off x="7843242" y="9527579"/>
            <a:ext cx="519039" cy="10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0" name="Shape 2380"/>
          <p:cNvSpPr/>
          <p:nvPr/>
        </p:nvSpPr>
        <p:spPr>
          <a:xfrm>
            <a:off x="7843242" y="8891339"/>
            <a:ext cx="785069" cy="109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1" name="Shape 2381"/>
          <p:cNvSpPr/>
          <p:nvPr/>
        </p:nvSpPr>
        <p:spPr>
          <a:xfrm>
            <a:off x="7843242" y="9321080"/>
            <a:ext cx="785069" cy="10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2" name="Shape 2382"/>
          <p:cNvSpPr/>
          <p:nvPr/>
        </p:nvSpPr>
        <p:spPr>
          <a:xfrm rot="10800000">
            <a:off x="2608212" y="11036324"/>
            <a:ext cx="479972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3" name="Shape 2383"/>
          <p:cNvSpPr/>
          <p:nvPr/>
        </p:nvSpPr>
        <p:spPr>
          <a:xfrm rot="10800000">
            <a:off x="2608212" y="10667975"/>
            <a:ext cx="479972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4" name="Shape 2384"/>
          <p:cNvSpPr/>
          <p:nvPr/>
        </p:nvSpPr>
        <p:spPr>
          <a:xfrm rot="10800000">
            <a:off x="2362646" y="11227941"/>
            <a:ext cx="725538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5" name="Shape 2385"/>
          <p:cNvSpPr/>
          <p:nvPr/>
        </p:nvSpPr>
        <p:spPr>
          <a:xfrm rot="10800000">
            <a:off x="2362646" y="10854010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6" name="Shape 2386"/>
          <p:cNvSpPr/>
          <p:nvPr/>
        </p:nvSpPr>
        <p:spPr>
          <a:xfrm rot="10800000">
            <a:off x="1008310" y="11036324"/>
            <a:ext cx="478111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7" name="Shape 2387"/>
          <p:cNvSpPr/>
          <p:nvPr/>
        </p:nvSpPr>
        <p:spPr>
          <a:xfrm rot="10800000">
            <a:off x="1008310" y="10667975"/>
            <a:ext cx="478111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8" name="Shape 2388"/>
          <p:cNvSpPr/>
          <p:nvPr/>
        </p:nvSpPr>
        <p:spPr>
          <a:xfrm rot="10800000">
            <a:off x="878085" y="11227941"/>
            <a:ext cx="725539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9" name="Shape 2389"/>
          <p:cNvSpPr/>
          <p:nvPr/>
        </p:nvSpPr>
        <p:spPr>
          <a:xfrm rot="10800000">
            <a:off x="878085" y="10854010"/>
            <a:ext cx="725539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0" name="Shape 2390"/>
          <p:cNvSpPr/>
          <p:nvPr/>
        </p:nvSpPr>
        <p:spPr>
          <a:xfrm rot="10800000">
            <a:off x="4263925" y="11227941"/>
            <a:ext cx="725538" cy="10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1" name="Shape 2391"/>
          <p:cNvSpPr/>
          <p:nvPr/>
        </p:nvSpPr>
        <p:spPr>
          <a:xfrm rot="10800000">
            <a:off x="4263925" y="10854010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2" name="Shape 2392"/>
          <p:cNvSpPr/>
          <p:nvPr/>
        </p:nvSpPr>
        <p:spPr>
          <a:xfrm rot="10800000">
            <a:off x="4263925" y="11051207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3" name="Shape 2393"/>
          <p:cNvSpPr/>
          <p:nvPr/>
        </p:nvSpPr>
        <p:spPr>
          <a:xfrm rot="10800000">
            <a:off x="4263925" y="10677276"/>
            <a:ext cx="725538" cy="100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4" name="Shape 2394"/>
          <p:cNvSpPr/>
          <p:nvPr/>
        </p:nvSpPr>
        <p:spPr>
          <a:xfrm>
            <a:off x="5954966" y="10621466"/>
            <a:ext cx="742281" cy="74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2" y="16148"/>
                </a:moveTo>
                <a:lnTo>
                  <a:pt x="7260" y="16148"/>
                </a:lnTo>
                <a:lnTo>
                  <a:pt x="7260" y="14188"/>
                </a:lnTo>
                <a:lnTo>
                  <a:pt x="8159" y="14188"/>
                </a:lnTo>
                <a:lnTo>
                  <a:pt x="8159" y="8502"/>
                </a:lnTo>
                <a:lnTo>
                  <a:pt x="6652" y="7914"/>
                </a:lnTo>
                <a:lnTo>
                  <a:pt x="6652" y="6676"/>
                </a:lnTo>
                <a:lnTo>
                  <a:pt x="11223" y="6676"/>
                </a:lnTo>
                <a:lnTo>
                  <a:pt x="11223" y="14188"/>
                </a:lnTo>
                <a:lnTo>
                  <a:pt x="12122" y="14188"/>
                </a:lnTo>
                <a:lnTo>
                  <a:pt x="12122" y="16148"/>
                </a:lnTo>
                <a:close/>
                <a:moveTo>
                  <a:pt x="9682" y="1701"/>
                </a:moveTo>
                <a:cubicBezTo>
                  <a:pt x="10719" y="1701"/>
                  <a:pt x="11564" y="2544"/>
                  <a:pt x="11564" y="3586"/>
                </a:cubicBezTo>
                <a:cubicBezTo>
                  <a:pt x="11564" y="4634"/>
                  <a:pt x="10719" y="5486"/>
                  <a:pt x="9682" y="5486"/>
                </a:cubicBezTo>
                <a:cubicBezTo>
                  <a:pt x="8630" y="5486"/>
                  <a:pt x="7777" y="4634"/>
                  <a:pt x="7777" y="3586"/>
                </a:cubicBezTo>
                <a:cubicBezTo>
                  <a:pt x="7777" y="2528"/>
                  <a:pt x="8613" y="1701"/>
                  <a:pt x="9682" y="1701"/>
                </a:cubicBezTo>
                <a:moveTo>
                  <a:pt x="16797" y="2880"/>
                </a:moveTo>
                <a:cubicBezTo>
                  <a:pt x="12954" y="-960"/>
                  <a:pt x="6722" y="-960"/>
                  <a:pt x="2881" y="2880"/>
                </a:cubicBezTo>
                <a:cubicBezTo>
                  <a:pt x="-961" y="6721"/>
                  <a:pt x="-961" y="12955"/>
                  <a:pt x="2881" y="16798"/>
                </a:cubicBezTo>
                <a:cubicBezTo>
                  <a:pt x="6723" y="20640"/>
                  <a:pt x="12955" y="20639"/>
                  <a:pt x="16797" y="16798"/>
                </a:cubicBezTo>
                <a:cubicBezTo>
                  <a:pt x="20639" y="12958"/>
                  <a:pt x="20639" y="6721"/>
                  <a:pt x="16797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5" name="Shape 2395"/>
          <p:cNvSpPr/>
          <p:nvPr/>
        </p:nvSpPr>
        <p:spPr>
          <a:xfrm>
            <a:off x="7941840" y="10623326"/>
            <a:ext cx="740431" cy="742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6" name="Shape 2396"/>
          <p:cNvSpPr/>
          <p:nvPr/>
        </p:nvSpPr>
        <p:spPr>
          <a:xfrm>
            <a:off x="915292" y="12429731"/>
            <a:ext cx="602765" cy="69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7" name="Shape 2397"/>
          <p:cNvSpPr/>
          <p:nvPr/>
        </p:nvSpPr>
        <p:spPr>
          <a:xfrm rot="10800000" flipH="1">
            <a:off x="2494731" y="12474376"/>
            <a:ext cx="602763" cy="69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8" name="Shape 2398"/>
          <p:cNvSpPr/>
          <p:nvPr/>
        </p:nvSpPr>
        <p:spPr>
          <a:xfrm flipH="1">
            <a:off x="4645297" y="12995275"/>
            <a:ext cx="81857" cy="8185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9" name="Shape 2399"/>
          <p:cNvSpPr/>
          <p:nvPr/>
        </p:nvSpPr>
        <p:spPr>
          <a:xfrm flipH="1">
            <a:off x="4325317" y="12489259"/>
            <a:ext cx="654845" cy="65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0" name="Shape 2400"/>
          <p:cNvSpPr/>
          <p:nvPr/>
        </p:nvSpPr>
        <p:spPr>
          <a:xfrm>
            <a:off x="6036840" y="12628785"/>
            <a:ext cx="593453" cy="56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1" name="Shape 2401"/>
          <p:cNvSpPr/>
          <p:nvPr/>
        </p:nvSpPr>
        <p:spPr>
          <a:xfrm>
            <a:off x="6286127" y="12541349"/>
            <a:ext cx="106041" cy="31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2" name="Shape 2402"/>
          <p:cNvSpPr/>
          <p:nvPr/>
        </p:nvSpPr>
        <p:spPr>
          <a:xfrm>
            <a:off x="7947421" y="12533907"/>
            <a:ext cx="17859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3" name="Shape 2403"/>
          <p:cNvSpPr/>
          <p:nvPr/>
        </p:nvSpPr>
        <p:spPr>
          <a:xfrm>
            <a:off x="7947421" y="12783194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4" name="Shape 2404"/>
          <p:cNvSpPr/>
          <p:nvPr/>
        </p:nvSpPr>
        <p:spPr>
          <a:xfrm>
            <a:off x="7947421" y="13026900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5" name="Shape 2405"/>
          <p:cNvSpPr/>
          <p:nvPr/>
        </p:nvSpPr>
        <p:spPr>
          <a:xfrm>
            <a:off x="8222753" y="12533907"/>
            <a:ext cx="17859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6" name="Shape 2406"/>
          <p:cNvSpPr/>
          <p:nvPr/>
        </p:nvSpPr>
        <p:spPr>
          <a:xfrm>
            <a:off x="8222753" y="12783194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7" name="Shape 2407"/>
          <p:cNvSpPr/>
          <p:nvPr/>
        </p:nvSpPr>
        <p:spPr>
          <a:xfrm>
            <a:off x="8222753" y="13026900"/>
            <a:ext cx="17859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8" name="Shape 2408"/>
          <p:cNvSpPr/>
          <p:nvPr/>
        </p:nvSpPr>
        <p:spPr>
          <a:xfrm>
            <a:off x="8498085" y="12533907"/>
            <a:ext cx="176735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9" name="Shape 2409"/>
          <p:cNvSpPr/>
          <p:nvPr/>
        </p:nvSpPr>
        <p:spPr>
          <a:xfrm>
            <a:off x="8498085" y="12783194"/>
            <a:ext cx="17673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0" name="Shape 2410"/>
          <p:cNvSpPr/>
          <p:nvPr/>
        </p:nvSpPr>
        <p:spPr>
          <a:xfrm>
            <a:off x="8498085" y="13026900"/>
            <a:ext cx="176735" cy="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1" name="Shape 2411"/>
          <p:cNvSpPr/>
          <p:nvPr/>
        </p:nvSpPr>
        <p:spPr>
          <a:xfrm>
            <a:off x="2351484" y="14260314"/>
            <a:ext cx="744141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2" name="Shape 2412"/>
          <p:cNvSpPr/>
          <p:nvPr/>
        </p:nvSpPr>
        <p:spPr>
          <a:xfrm>
            <a:off x="2349624" y="14520763"/>
            <a:ext cx="744141" cy="14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3" name="Shape 2413"/>
          <p:cNvSpPr/>
          <p:nvPr/>
        </p:nvSpPr>
        <p:spPr>
          <a:xfrm>
            <a:off x="2349624" y="14799816"/>
            <a:ext cx="744141" cy="14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4" name="Shape 2414"/>
          <p:cNvSpPr/>
          <p:nvPr/>
        </p:nvSpPr>
        <p:spPr>
          <a:xfrm>
            <a:off x="913432" y="14269615"/>
            <a:ext cx="245568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5" name="Shape 2415"/>
          <p:cNvSpPr/>
          <p:nvPr/>
        </p:nvSpPr>
        <p:spPr>
          <a:xfrm>
            <a:off x="1317128" y="14269615"/>
            <a:ext cx="243707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6" name="Shape 2416"/>
          <p:cNvSpPr/>
          <p:nvPr/>
        </p:nvSpPr>
        <p:spPr>
          <a:xfrm>
            <a:off x="913432" y="14669591"/>
            <a:ext cx="245568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7" name="Shape 2417"/>
          <p:cNvSpPr/>
          <p:nvPr/>
        </p:nvSpPr>
        <p:spPr>
          <a:xfrm>
            <a:off x="1317128" y="14669591"/>
            <a:ext cx="243707" cy="24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8" name="Shape 2418"/>
          <p:cNvSpPr/>
          <p:nvPr/>
        </p:nvSpPr>
        <p:spPr>
          <a:xfrm>
            <a:off x="8027416" y="14301241"/>
            <a:ext cx="612057" cy="613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9" name="Shape 2419"/>
          <p:cNvSpPr/>
          <p:nvPr/>
        </p:nvSpPr>
        <p:spPr>
          <a:xfrm>
            <a:off x="6025678" y="14295660"/>
            <a:ext cx="612057" cy="615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0" name="Shape 2420"/>
          <p:cNvSpPr/>
          <p:nvPr/>
        </p:nvSpPr>
        <p:spPr>
          <a:xfrm>
            <a:off x="4260205" y="14477975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4260205" y="14470533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2" name="Shape 2422"/>
          <p:cNvSpPr/>
          <p:nvPr/>
        </p:nvSpPr>
        <p:spPr>
          <a:xfrm>
            <a:off x="4500196" y="14522623"/>
            <a:ext cx="489285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3" name="Shape 2423"/>
          <p:cNvSpPr/>
          <p:nvPr/>
        </p:nvSpPr>
        <p:spPr>
          <a:xfrm>
            <a:off x="4500196" y="14522623"/>
            <a:ext cx="489285" cy="94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4" name="Shape 2424"/>
          <p:cNvSpPr/>
          <p:nvPr/>
        </p:nvSpPr>
        <p:spPr>
          <a:xfrm>
            <a:off x="4260205" y="14210084"/>
            <a:ext cx="186036" cy="186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5" name="Shape 2425"/>
          <p:cNvSpPr/>
          <p:nvPr/>
        </p:nvSpPr>
        <p:spPr>
          <a:xfrm>
            <a:off x="4500196" y="14254733"/>
            <a:ext cx="489285" cy="94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6" name="Shape 2426"/>
          <p:cNvSpPr/>
          <p:nvPr/>
        </p:nvSpPr>
        <p:spPr>
          <a:xfrm>
            <a:off x="4260205" y="14723541"/>
            <a:ext cx="186036" cy="18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7" name="Shape 2427"/>
          <p:cNvSpPr/>
          <p:nvPr/>
        </p:nvSpPr>
        <p:spPr>
          <a:xfrm>
            <a:off x="4500196" y="14768190"/>
            <a:ext cx="489285" cy="94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5091782" y="1883405"/>
            <a:ext cx="485549" cy="54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0" name="Shape 2430"/>
          <p:cNvSpPr/>
          <p:nvPr/>
        </p:nvSpPr>
        <p:spPr>
          <a:xfrm>
            <a:off x="1864060" y="1883388"/>
            <a:ext cx="788802" cy="545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1" name="Shape 2431"/>
          <p:cNvSpPr/>
          <p:nvPr/>
        </p:nvSpPr>
        <p:spPr>
          <a:xfrm>
            <a:off x="6628432" y="1883402"/>
            <a:ext cx="814813" cy="545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2" name="Shape 2432"/>
          <p:cNvSpPr/>
          <p:nvPr/>
        </p:nvSpPr>
        <p:spPr>
          <a:xfrm>
            <a:off x="492993" y="1883402"/>
            <a:ext cx="476251" cy="54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3" name="Shape 2433"/>
          <p:cNvSpPr/>
          <p:nvPr/>
        </p:nvSpPr>
        <p:spPr>
          <a:xfrm>
            <a:off x="411137" y="1883395"/>
            <a:ext cx="128365" cy="50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4" name="Shape 2434"/>
          <p:cNvSpPr/>
          <p:nvPr/>
        </p:nvSpPr>
        <p:spPr>
          <a:xfrm>
            <a:off x="8185546" y="1883385"/>
            <a:ext cx="528341" cy="54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5" name="Shape 2435"/>
          <p:cNvSpPr/>
          <p:nvPr/>
        </p:nvSpPr>
        <p:spPr>
          <a:xfrm>
            <a:off x="3484438" y="1851769"/>
            <a:ext cx="197198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6" name="Shape 2436"/>
          <p:cNvSpPr/>
          <p:nvPr/>
        </p:nvSpPr>
        <p:spPr>
          <a:xfrm>
            <a:off x="3810000" y="1851769"/>
            <a:ext cx="199058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7" name="Shape 2437"/>
          <p:cNvSpPr/>
          <p:nvPr/>
        </p:nvSpPr>
        <p:spPr>
          <a:xfrm>
            <a:off x="950639" y="3580046"/>
            <a:ext cx="453927" cy="591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8" name="Shape 2438"/>
          <p:cNvSpPr/>
          <p:nvPr/>
        </p:nvSpPr>
        <p:spPr>
          <a:xfrm>
            <a:off x="2704951" y="3604231"/>
            <a:ext cx="453926" cy="591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9" name="Shape 2439"/>
          <p:cNvSpPr/>
          <p:nvPr/>
        </p:nvSpPr>
        <p:spPr>
          <a:xfrm>
            <a:off x="3233291" y="3812579"/>
            <a:ext cx="93018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0" name="Shape 2440"/>
          <p:cNvSpPr/>
          <p:nvPr/>
        </p:nvSpPr>
        <p:spPr>
          <a:xfrm>
            <a:off x="4449960" y="3624682"/>
            <a:ext cx="453927" cy="591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1" name="Shape 2441"/>
          <p:cNvSpPr/>
          <p:nvPr/>
        </p:nvSpPr>
        <p:spPr>
          <a:xfrm>
            <a:off x="5009926" y="3816300"/>
            <a:ext cx="94879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2" name="Shape 2442"/>
          <p:cNvSpPr/>
          <p:nvPr/>
        </p:nvSpPr>
        <p:spPr>
          <a:xfrm>
            <a:off x="5123408" y="3687936"/>
            <a:ext cx="148829" cy="47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3" name="Shape 2443"/>
          <p:cNvSpPr/>
          <p:nvPr/>
        </p:nvSpPr>
        <p:spPr>
          <a:xfrm>
            <a:off x="5220146" y="3544689"/>
            <a:ext cx="202779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4" name="Shape 2444"/>
          <p:cNvSpPr/>
          <p:nvPr/>
        </p:nvSpPr>
        <p:spPr>
          <a:xfrm>
            <a:off x="6392167" y="3933502"/>
            <a:ext cx="178595" cy="3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5" name="Shape 2445"/>
          <p:cNvSpPr/>
          <p:nvPr/>
        </p:nvSpPr>
        <p:spPr>
          <a:xfrm>
            <a:off x="6888881" y="3933502"/>
            <a:ext cx="178595" cy="3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6" name="Shape 2446"/>
          <p:cNvSpPr/>
          <p:nvPr/>
        </p:nvSpPr>
        <p:spPr>
          <a:xfrm>
            <a:off x="6284267" y="3548409"/>
            <a:ext cx="892970" cy="5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7995791" y="3888854"/>
            <a:ext cx="571128" cy="18975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8" name="Shape 2448"/>
          <p:cNvSpPr/>
          <p:nvPr/>
        </p:nvSpPr>
        <p:spPr>
          <a:xfrm>
            <a:off x="1041796" y="5535265"/>
            <a:ext cx="513458" cy="5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9" name="Shape 2449"/>
          <p:cNvSpPr/>
          <p:nvPr/>
        </p:nvSpPr>
        <p:spPr>
          <a:xfrm>
            <a:off x="2848198" y="5600377"/>
            <a:ext cx="621358" cy="366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0" name="Shape 2450"/>
          <p:cNvSpPr/>
          <p:nvPr/>
        </p:nvSpPr>
        <p:spPr>
          <a:xfrm rot="2700000">
            <a:off x="5008066" y="5844083"/>
            <a:ext cx="292076" cy="243708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1" name="Shape 2451"/>
          <p:cNvSpPr/>
          <p:nvPr/>
        </p:nvSpPr>
        <p:spPr>
          <a:xfrm rot="13500000">
            <a:off x="4680644" y="5483175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2" name="Shape 2452"/>
          <p:cNvSpPr/>
          <p:nvPr/>
        </p:nvSpPr>
        <p:spPr>
          <a:xfrm rot="8100000">
            <a:off x="4684365" y="5847804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3" name="Shape 2453"/>
          <p:cNvSpPr/>
          <p:nvPr/>
        </p:nvSpPr>
        <p:spPr>
          <a:xfrm rot="18900000">
            <a:off x="5011787" y="5486896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4" name="Shape 2454"/>
          <p:cNvSpPr/>
          <p:nvPr/>
        </p:nvSpPr>
        <p:spPr>
          <a:xfrm rot="2700000" flipH="1">
            <a:off x="6831210" y="5814318"/>
            <a:ext cx="321842" cy="267891"/>
          </a:xfrm>
          <a:prstGeom prst="rightArrow">
            <a:avLst>
              <a:gd name="adj1" fmla="val 47194"/>
              <a:gd name="adj2" fmla="val 46261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5" name="Shape 2455"/>
          <p:cNvSpPr/>
          <p:nvPr/>
        </p:nvSpPr>
        <p:spPr>
          <a:xfrm rot="13500000" flipH="1">
            <a:off x="6540996" y="5488756"/>
            <a:ext cx="323702" cy="269752"/>
          </a:xfrm>
          <a:prstGeom prst="rightArrow">
            <a:avLst>
              <a:gd name="adj1" fmla="val 47194"/>
              <a:gd name="adj2" fmla="val 46208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6" name="Shape 2456"/>
          <p:cNvSpPr/>
          <p:nvPr/>
        </p:nvSpPr>
        <p:spPr>
          <a:xfrm rot="8100000" flipH="1">
            <a:off x="6527973" y="5799435"/>
            <a:ext cx="321842" cy="269752"/>
          </a:xfrm>
          <a:prstGeom prst="rightArrow">
            <a:avLst>
              <a:gd name="adj1" fmla="val 47194"/>
              <a:gd name="adj2" fmla="val 45942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7" name="Shape 2457"/>
          <p:cNvSpPr/>
          <p:nvPr/>
        </p:nvSpPr>
        <p:spPr>
          <a:xfrm rot="18900000">
            <a:off x="6851674" y="5492477"/>
            <a:ext cx="323702" cy="269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8" name="Shape 2458"/>
          <p:cNvSpPr/>
          <p:nvPr/>
        </p:nvSpPr>
        <p:spPr>
          <a:xfrm rot="2700000">
            <a:off x="8276704" y="5795714"/>
            <a:ext cx="338585" cy="282774"/>
          </a:xfrm>
          <a:prstGeom prst="rightArrow">
            <a:avLst>
              <a:gd name="adj1" fmla="val 47194"/>
              <a:gd name="adj2" fmla="val 43879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9" name="Shape 2459"/>
          <p:cNvSpPr/>
          <p:nvPr/>
        </p:nvSpPr>
        <p:spPr>
          <a:xfrm rot="13500000">
            <a:off x="7973466" y="5492477"/>
            <a:ext cx="338585" cy="282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0" name="Shape 2460"/>
          <p:cNvSpPr/>
          <p:nvPr/>
        </p:nvSpPr>
        <p:spPr>
          <a:xfrm>
            <a:off x="1047377" y="7129586"/>
            <a:ext cx="744142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1" name="Shape 2461"/>
          <p:cNvSpPr/>
          <p:nvPr/>
        </p:nvSpPr>
        <p:spPr>
          <a:xfrm>
            <a:off x="6647036" y="7168653"/>
            <a:ext cx="325562" cy="69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2" name="Shape 2462"/>
          <p:cNvSpPr/>
          <p:nvPr/>
        </p:nvSpPr>
        <p:spPr>
          <a:xfrm>
            <a:off x="2961679" y="7334225"/>
            <a:ext cx="344166" cy="3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3" name="Shape 2463"/>
          <p:cNvSpPr/>
          <p:nvPr/>
        </p:nvSpPr>
        <p:spPr>
          <a:xfrm>
            <a:off x="3348632" y="7334225"/>
            <a:ext cx="344166" cy="3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4" name="Shape 2464"/>
          <p:cNvSpPr/>
          <p:nvPr/>
        </p:nvSpPr>
        <p:spPr>
          <a:xfrm>
            <a:off x="4719711" y="7222604"/>
            <a:ext cx="528341" cy="59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5" name="Shape 2465"/>
          <p:cNvSpPr/>
          <p:nvPr/>
        </p:nvSpPr>
        <p:spPr>
          <a:xfrm>
            <a:off x="8176250" y="7248649"/>
            <a:ext cx="373927" cy="5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6" name="Shape 2466"/>
          <p:cNvSpPr/>
          <p:nvPr/>
        </p:nvSpPr>
        <p:spPr>
          <a:xfrm>
            <a:off x="1304106" y="8947150"/>
            <a:ext cx="171153" cy="26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7" name="Shape 2467"/>
          <p:cNvSpPr/>
          <p:nvPr/>
        </p:nvSpPr>
        <p:spPr>
          <a:xfrm>
            <a:off x="1471538" y="9027145"/>
            <a:ext cx="132086" cy="21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8" name="Shape 2468"/>
          <p:cNvSpPr/>
          <p:nvPr/>
        </p:nvSpPr>
        <p:spPr>
          <a:xfrm>
            <a:off x="1638969" y="9027145"/>
            <a:ext cx="128365" cy="20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9" name="Shape 2469"/>
          <p:cNvSpPr/>
          <p:nvPr/>
        </p:nvSpPr>
        <p:spPr>
          <a:xfrm>
            <a:off x="1170152" y="9272702"/>
            <a:ext cx="751565" cy="409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0" name="Shape 2470"/>
          <p:cNvSpPr/>
          <p:nvPr/>
        </p:nvSpPr>
        <p:spPr>
          <a:xfrm>
            <a:off x="1203647" y="9352706"/>
            <a:ext cx="630660" cy="27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1" name="Shape 2471"/>
          <p:cNvSpPr/>
          <p:nvPr/>
        </p:nvSpPr>
        <p:spPr>
          <a:xfrm>
            <a:off x="3333749" y="8954591"/>
            <a:ext cx="485553" cy="73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2" name="Shape 2472"/>
          <p:cNvSpPr/>
          <p:nvPr/>
        </p:nvSpPr>
        <p:spPr>
          <a:xfrm>
            <a:off x="4920629" y="9030865"/>
            <a:ext cx="736700" cy="58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3" name="Shape 2473"/>
          <p:cNvSpPr/>
          <p:nvPr/>
        </p:nvSpPr>
        <p:spPr>
          <a:xfrm>
            <a:off x="6529833" y="8947150"/>
            <a:ext cx="719945" cy="73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4" name="Shape 2474"/>
          <p:cNvSpPr/>
          <p:nvPr/>
        </p:nvSpPr>
        <p:spPr>
          <a:xfrm>
            <a:off x="8111132" y="8976915"/>
            <a:ext cx="690192" cy="690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5" name="Shape 2475"/>
          <p:cNvSpPr/>
          <p:nvPr/>
        </p:nvSpPr>
        <p:spPr>
          <a:xfrm flipH="1">
            <a:off x="1339453" y="10925275"/>
            <a:ext cx="513458" cy="48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6" name="Shape 2476"/>
          <p:cNvSpPr/>
          <p:nvPr/>
        </p:nvSpPr>
        <p:spPr>
          <a:xfrm flipH="1">
            <a:off x="1501303" y="10708902"/>
            <a:ext cx="526481" cy="48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7" name="Shape 2477"/>
          <p:cNvSpPr/>
          <p:nvPr/>
        </p:nvSpPr>
        <p:spPr>
          <a:xfrm>
            <a:off x="3153295" y="10692159"/>
            <a:ext cx="744142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/>
          <p:nvPr/>
        </p:nvSpPr>
        <p:spPr>
          <a:xfrm>
            <a:off x="5091782" y="1883405"/>
            <a:ext cx="485549" cy="54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0" name="Shape 2480"/>
          <p:cNvSpPr/>
          <p:nvPr/>
        </p:nvSpPr>
        <p:spPr>
          <a:xfrm>
            <a:off x="1864060" y="1883388"/>
            <a:ext cx="788802" cy="545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1" name="Shape 2481"/>
          <p:cNvSpPr/>
          <p:nvPr/>
        </p:nvSpPr>
        <p:spPr>
          <a:xfrm>
            <a:off x="6628432" y="1883402"/>
            <a:ext cx="814813" cy="545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2" name="Shape 2482"/>
          <p:cNvSpPr/>
          <p:nvPr/>
        </p:nvSpPr>
        <p:spPr>
          <a:xfrm>
            <a:off x="492993" y="1883402"/>
            <a:ext cx="476251" cy="54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3" name="Shape 2483"/>
          <p:cNvSpPr/>
          <p:nvPr/>
        </p:nvSpPr>
        <p:spPr>
          <a:xfrm>
            <a:off x="411137" y="1883395"/>
            <a:ext cx="128365" cy="50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4" name="Shape 2484"/>
          <p:cNvSpPr/>
          <p:nvPr/>
        </p:nvSpPr>
        <p:spPr>
          <a:xfrm>
            <a:off x="8185546" y="1883385"/>
            <a:ext cx="528341" cy="54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5" name="Shape 2485"/>
          <p:cNvSpPr/>
          <p:nvPr/>
        </p:nvSpPr>
        <p:spPr>
          <a:xfrm>
            <a:off x="3484438" y="1851769"/>
            <a:ext cx="197198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6" name="Shape 2486"/>
          <p:cNvSpPr/>
          <p:nvPr/>
        </p:nvSpPr>
        <p:spPr>
          <a:xfrm>
            <a:off x="3810000" y="1851769"/>
            <a:ext cx="199058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7" name="Shape 2487"/>
          <p:cNvSpPr/>
          <p:nvPr/>
        </p:nvSpPr>
        <p:spPr>
          <a:xfrm>
            <a:off x="950639" y="3580046"/>
            <a:ext cx="453927" cy="591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8" name="Shape 2488"/>
          <p:cNvSpPr/>
          <p:nvPr/>
        </p:nvSpPr>
        <p:spPr>
          <a:xfrm>
            <a:off x="2704951" y="3604231"/>
            <a:ext cx="453926" cy="591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9" name="Shape 2489"/>
          <p:cNvSpPr/>
          <p:nvPr/>
        </p:nvSpPr>
        <p:spPr>
          <a:xfrm>
            <a:off x="3233291" y="3812579"/>
            <a:ext cx="93018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0" name="Shape 2490"/>
          <p:cNvSpPr/>
          <p:nvPr/>
        </p:nvSpPr>
        <p:spPr>
          <a:xfrm>
            <a:off x="4449960" y="3624682"/>
            <a:ext cx="453927" cy="591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1" name="Shape 2491"/>
          <p:cNvSpPr/>
          <p:nvPr/>
        </p:nvSpPr>
        <p:spPr>
          <a:xfrm>
            <a:off x="5009926" y="3816300"/>
            <a:ext cx="94879" cy="197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2" name="Shape 2492"/>
          <p:cNvSpPr/>
          <p:nvPr/>
        </p:nvSpPr>
        <p:spPr>
          <a:xfrm>
            <a:off x="5123408" y="3687936"/>
            <a:ext cx="148829" cy="47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3" name="Shape 2493"/>
          <p:cNvSpPr/>
          <p:nvPr/>
        </p:nvSpPr>
        <p:spPr>
          <a:xfrm>
            <a:off x="5220146" y="3544689"/>
            <a:ext cx="202779" cy="74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4" name="Shape 2494"/>
          <p:cNvSpPr/>
          <p:nvPr/>
        </p:nvSpPr>
        <p:spPr>
          <a:xfrm>
            <a:off x="6392167" y="3933502"/>
            <a:ext cx="178595" cy="3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5" name="Shape 2495"/>
          <p:cNvSpPr/>
          <p:nvPr/>
        </p:nvSpPr>
        <p:spPr>
          <a:xfrm>
            <a:off x="6888881" y="3933502"/>
            <a:ext cx="178595" cy="3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6" name="Shape 2496"/>
          <p:cNvSpPr/>
          <p:nvPr/>
        </p:nvSpPr>
        <p:spPr>
          <a:xfrm>
            <a:off x="6284267" y="3548409"/>
            <a:ext cx="892970" cy="5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7" name="Shape 2497"/>
          <p:cNvSpPr/>
          <p:nvPr/>
        </p:nvSpPr>
        <p:spPr>
          <a:xfrm>
            <a:off x="7995791" y="3888854"/>
            <a:ext cx="571128" cy="18975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8" name="Shape 2498"/>
          <p:cNvSpPr/>
          <p:nvPr/>
        </p:nvSpPr>
        <p:spPr>
          <a:xfrm>
            <a:off x="1041796" y="5535265"/>
            <a:ext cx="513458" cy="5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9" name="Shape 2499"/>
          <p:cNvSpPr/>
          <p:nvPr/>
        </p:nvSpPr>
        <p:spPr>
          <a:xfrm>
            <a:off x="2848198" y="5600377"/>
            <a:ext cx="621358" cy="366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0" name="Shape 2500"/>
          <p:cNvSpPr/>
          <p:nvPr/>
        </p:nvSpPr>
        <p:spPr>
          <a:xfrm rot="2700000">
            <a:off x="5008066" y="5844083"/>
            <a:ext cx="292076" cy="243708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1" name="Shape 2501"/>
          <p:cNvSpPr/>
          <p:nvPr/>
        </p:nvSpPr>
        <p:spPr>
          <a:xfrm rot="13500000">
            <a:off x="4680644" y="5483175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2" name="Shape 2502"/>
          <p:cNvSpPr/>
          <p:nvPr/>
        </p:nvSpPr>
        <p:spPr>
          <a:xfrm rot="8100000">
            <a:off x="4684365" y="5847804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3" name="Shape 2503"/>
          <p:cNvSpPr/>
          <p:nvPr/>
        </p:nvSpPr>
        <p:spPr>
          <a:xfrm rot="18900000">
            <a:off x="5011787" y="5486896"/>
            <a:ext cx="292076" cy="243707"/>
          </a:xfrm>
          <a:prstGeom prst="rightArrow">
            <a:avLst>
              <a:gd name="adj1" fmla="val 47194"/>
              <a:gd name="adj2" fmla="val 50856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4" name="Shape 2504"/>
          <p:cNvSpPr/>
          <p:nvPr/>
        </p:nvSpPr>
        <p:spPr>
          <a:xfrm rot="2700000" flipH="1">
            <a:off x="6831210" y="5814318"/>
            <a:ext cx="321842" cy="267891"/>
          </a:xfrm>
          <a:prstGeom prst="rightArrow">
            <a:avLst>
              <a:gd name="adj1" fmla="val 47194"/>
              <a:gd name="adj2" fmla="val 46261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5" name="Shape 2505"/>
          <p:cNvSpPr/>
          <p:nvPr/>
        </p:nvSpPr>
        <p:spPr>
          <a:xfrm rot="13500000" flipH="1">
            <a:off x="6540996" y="5488756"/>
            <a:ext cx="323702" cy="269752"/>
          </a:xfrm>
          <a:prstGeom prst="rightArrow">
            <a:avLst>
              <a:gd name="adj1" fmla="val 47194"/>
              <a:gd name="adj2" fmla="val 46208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6" name="Shape 2506"/>
          <p:cNvSpPr/>
          <p:nvPr/>
        </p:nvSpPr>
        <p:spPr>
          <a:xfrm rot="8100000" flipH="1">
            <a:off x="6527973" y="5799435"/>
            <a:ext cx="321842" cy="269752"/>
          </a:xfrm>
          <a:prstGeom prst="rightArrow">
            <a:avLst>
              <a:gd name="adj1" fmla="val 47194"/>
              <a:gd name="adj2" fmla="val 45942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7" name="Shape 2507"/>
          <p:cNvSpPr/>
          <p:nvPr/>
        </p:nvSpPr>
        <p:spPr>
          <a:xfrm rot="18900000">
            <a:off x="6851674" y="5492477"/>
            <a:ext cx="323702" cy="269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8" name="Shape 2508"/>
          <p:cNvSpPr/>
          <p:nvPr/>
        </p:nvSpPr>
        <p:spPr>
          <a:xfrm rot="2700000">
            <a:off x="8276704" y="5795714"/>
            <a:ext cx="338585" cy="282774"/>
          </a:xfrm>
          <a:prstGeom prst="rightArrow">
            <a:avLst>
              <a:gd name="adj1" fmla="val 47194"/>
              <a:gd name="adj2" fmla="val 43879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9" name="Shape 2509"/>
          <p:cNvSpPr/>
          <p:nvPr/>
        </p:nvSpPr>
        <p:spPr>
          <a:xfrm rot="13500000">
            <a:off x="7973466" y="5492477"/>
            <a:ext cx="338585" cy="282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0" name="Shape 2510"/>
          <p:cNvSpPr/>
          <p:nvPr/>
        </p:nvSpPr>
        <p:spPr>
          <a:xfrm>
            <a:off x="1047377" y="7129586"/>
            <a:ext cx="744142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1" name="Shape 2511"/>
          <p:cNvSpPr/>
          <p:nvPr/>
        </p:nvSpPr>
        <p:spPr>
          <a:xfrm>
            <a:off x="6647036" y="7168653"/>
            <a:ext cx="325562" cy="69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2" name="Shape 2512"/>
          <p:cNvSpPr/>
          <p:nvPr/>
        </p:nvSpPr>
        <p:spPr>
          <a:xfrm>
            <a:off x="2961679" y="7334225"/>
            <a:ext cx="344166" cy="3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3" name="Shape 2513"/>
          <p:cNvSpPr/>
          <p:nvPr/>
        </p:nvSpPr>
        <p:spPr>
          <a:xfrm>
            <a:off x="3348632" y="7334225"/>
            <a:ext cx="344166" cy="3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4" name="Shape 2514"/>
          <p:cNvSpPr/>
          <p:nvPr/>
        </p:nvSpPr>
        <p:spPr>
          <a:xfrm>
            <a:off x="4719711" y="7222604"/>
            <a:ext cx="528341" cy="59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5" name="Shape 2515"/>
          <p:cNvSpPr/>
          <p:nvPr/>
        </p:nvSpPr>
        <p:spPr>
          <a:xfrm>
            <a:off x="8176250" y="7248649"/>
            <a:ext cx="373927" cy="5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6" name="Shape 2516"/>
          <p:cNvSpPr/>
          <p:nvPr/>
        </p:nvSpPr>
        <p:spPr>
          <a:xfrm>
            <a:off x="1304106" y="8947150"/>
            <a:ext cx="171153" cy="26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7" name="Shape 2517"/>
          <p:cNvSpPr/>
          <p:nvPr/>
        </p:nvSpPr>
        <p:spPr>
          <a:xfrm>
            <a:off x="1471538" y="9027145"/>
            <a:ext cx="132086" cy="210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8" name="Shape 2518"/>
          <p:cNvSpPr/>
          <p:nvPr/>
        </p:nvSpPr>
        <p:spPr>
          <a:xfrm>
            <a:off x="1638969" y="9027145"/>
            <a:ext cx="128365" cy="20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9" name="Shape 2519"/>
          <p:cNvSpPr/>
          <p:nvPr/>
        </p:nvSpPr>
        <p:spPr>
          <a:xfrm>
            <a:off x="1170152" y="9272702"/>
            <a:ext cx="751565" cy="409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0" name="Shape 2520"/>
          <p:cNvSpPr/>
          <p:nvPr/>
        </p:nvSpPr>
        <p:spPr>
          <a:xfrm>
            <a:off x="1203647" y="9352706"/>
            <a:ext cx="630660" cy="27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1" name="Shape 2521"/>
          <p:cNvSpPr/>
          <p:nvPr/>
        </p:nvSpPr>
        <p:spPr>
          <a:xfrm>
            <a:off x="3333749" y="8954591"/>
            <a:ext cx="485553" cy="73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2" name="Shape 2522"/>
          <p:cNvSpPr/>
          <p:nvPr/>
        </p:nvSpPr>
        <p:spPr>
          <a:xfrm>
            <a:off x="4920629" y="9030865"/>
            <a:ext cx="736700" cy="580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3" name="Shape 2523"/>
          <p:cNvSpPr/>
          <p:nvPr/>
        </p:nvSpPr>
        <p:spPr>
          <a:xfrm>
            <a:off x="6529833" y="8947150"/>
            <a:ext cx="719945" cy="73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4" name="Shape 2524"/>
          <p:cNvSpPr/>
          <p:nvPr/>
        </p:nvSpPr>
        <p:spPr>
          <a:xfrm>
            <a:off x="8111132" y="8976915"/>
            <a:ext cx="690192" cy="690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5" name="Shape 2525"/>
          <p:cNvSpPr/>
          <p:nvPr/>
        </p:nvSpPr>
        <p:spPr>
          <a:xfrm flipH="1">
            <a:off x="1339453" y="10925275"/>
            <a:ext cx="513458" cy="48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6" name="Shape 2526"/>
          <p:cNvSpPr/>
          <p:nvPr/>
        </p:nvSpPr>
        <p:spPr>
          <a:xfrm flipH="1">
            <a:off x="1501303" y="10708902"/>
            <a:ext cx="526481" cy="48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7" name="Shape 2527"/>
          <p:cNvSpPr/>
          <p:nvPr/>
        </p:nvSpPr>
        <p:spPr>
          <a:xfrm>
            <a:off x="3153295" y="10692159"/>
            <a:ext cx="744142" cy="744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59532" y="1728985"/>
            <a:ext cx="9644064" cy="6369845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982349" y="4459982"/>
            <a:ext cx="493098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49" name="Shape 249"/>
          <p:cNvSpPr/>
          <p:nvPr/>
        </p:nvSpPr>
        <p:spPr>
          <a:xfrm>
            <a:off x="4439829" y="4459982"/>
            <a:ext cx="882015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50" name="Shape 250"/>
          <p:cNvSpPr/>
          <p:nvPr/>
        </p:nvSpPr>
        <p:spPr>
          <a:xfrm>
            <a:off x="5875067" y="4459982"/>
            <a:ext cx="1166697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-81158" y="4411322"/>
            <a:ext cx="9673830" cy="1012032"/>
            <a:chOff x="0" y="0"/>
            <a:chExt cx="9673828" cy="1012031"/>
          </a:xfrm>
        </p:grpSpPr>
        <p:sp>
          <p:nvSpPr>
            <p:cNvPr id="251" name="Shape 251"/>
            <p:cNvSpPr/>
            <p:nvPr/>
          </p:nvSpPr>
          <p:spPr>
            <a:xfrm>
              <a:off x="0" y="0"/>
              <a:ext cx="9673830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1012029"/>
              <a:ext cx="9673830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54" name="Shape 254"/>
          <p:cNvSpPr/>
          <p:nvPr/>
        </p:nvSpPr>
        <p:spPr>
          <a:xfrm>
            <a:off x="2621649" y="5470524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55" name="Shape 255"/>
          <p:cNvSpPr/>
          <p:nvPr/>
        </p:nvSpPr>
        <p:spPr>
          <a:xfrm>
            <a:off x="4506027" y="5470524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56" name="Shape 256"/>
          <p:cNvSpPr/>
          <p:nvPr/>
        </p:nvSpPr>
        <p:spPr>
          <a:xfrm>
            <a:off x="5965493" y="5470524"/>
            <a:ext cx="98584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57" name="Shape 257"/>
          <p:cNvSpPr/>
          <p:nvPr/>
        </p:nvSpPr>
        <p:spPr>
          <a:xfrm>
            <a:off x="2621649" y="6244431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58" name="Shape 258"/>
          <p:cNvSpPr/>
          <p:nvPr/>
        </p:nvSpPr>
        <p:spPr>
          <a:xfrm>
            <a:off x="4506027" y="6244431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59" name="Shape 259"/>
          <p:cNvSpPr/>
          <p:nvPr/>
        </p:nvSpPr>
        <p:spPr>
          <a:xfrm>
            <a:off x="2621649" y="6973689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60" name="Shape 260"/>
          <p:cNvSpPr/>
          <p:nvPr/>
        </p:nvSpPr>
        <p:spPr>
          <a:xfrm>
            <a:off x="4506027" y="6973689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61" name="Shape 261"/>
          <p:cNvSpPr/>
          <p:nvPr/>
        </p:nvSpPr>
        <p:spPr>
          <a:xfrm>
            <a:off x="2944368" y="3580407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62" name="Shape 262"/>
          <p:cNvSpPr/>
          <p:nvPr/>
        </p:nvSpPr>
        <p:spPr>
          <a:xfrm>
            <a:off x="4506027" y="3580407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63" name="Shape 263"/>
          <p:cNvSpPr/>
          <p:nvPr/>
        </p:nvSpPr>
        <p:spPr>
          <a:xfrm>
            <a:off x="2944368" y="2791618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64" name="Shape 264"/>
          <p:cNvSpPr/>
          <p:nvPr/>
        </p:nvSpPr>
        <p:spPr>
          <a:xfrm>
            <a:off x="4506027" y="2791618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65" name="Shape 265"/>
          <p:cNvSpPr/>
          <p:nvPr/>
        </p:nvSpPr>
        <p:spPr>
          <a:xfrm>
            <a:off x="2944368" y="2002829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66" name="Shape 266"/>
          <p:cNvSpPr/>
          <p:nvPr/>
        </p:nvSpPr>
        <p:spPr>
          <a:xfrm>
            <a:off x="4506027" y="2002829"/>
            <a:ext cx="7496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67" name="Shape 267"/>
          <p:cNvSpPr/>
          <p:nvPr/>
        </p:nvSpPr>
        <p:spPr>
          <a:xfrm>
            <a:off x="-59532" y="8842970"/>
            <a:ext cx="9644064" cy="6369845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982349" y="11573966"/>
            <a:ext cx="493098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69" name="Shape 269"/>
          <p:cNvSpPr/>
          <p:nvPr/>
        </p:nvSpPr>
        <p:spPr>
          <a:xfrm>
            <a:off x="610582" y="11573966"/>
            <a:ext cx="1724182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From</a:t>
            </a:r>
          </a:p>
        </p:txBody>
      </p:sp>
      <p:grpSp>
        <p:nvGrpSpPr>
          <p:cNvPr id="272" name="Group 272"/>
          <p:cNvGrpSpPr/>
          <p:nvPr/>
        </p:nvGrpSpPr>
        <p:grpSpPr>
          <a:xfrm>
            <a:off x="-81158" y="11525306"/>
            <a:ext cx="9673830" cy="1012032"/>
            <a:chOff x="0" y="0"/>
            <a:chExt cx="9673828" cy="1012031"/>
          </a:xfrm>
        </p:grpSpPr>
        <p:sp>
          <p:nvSpPr>
            <p:cNvPr id="270" name="Shape 270"/>
            <p:cNvSpPr/>
            <p:nvPr/>
          </p:nvSpPr>
          <p:spPr>
            <a:xfrm>
              <a:off x="0" y="0"/>
              <a:ext cx="9673830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0" y="1012029"/>
              <a:ext cx="9673830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73" name="Shape 273"/>
          <p:cNvSpPr/>
          <p:nvPr/>
        </p:nvSpPr>
        <p:spPr>
          <a:xfrm>
            <a:off x="2621649" y="12584509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74" name="Shape 274"/>
          <p:cNvSpPr/>
          <p:nvPr/>
        </p:nvSpPr>
        <p:spPr>
          <a:xfrm>
            <a:off x="2621649" y="13358415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75" name="Shape 275"/>
          <p:cNvSpPr/>
          <p:nvPr/>
        </p:nvSpPr>
        <p:spPr>
          <a:xfrm>
            <a:off x="2621649" y="1408767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76" name="Shape 276"/>
          <p:cNvSpPr/>
          <p:nvPr/>
        </p:nvSpPr>
        <p:spPr>
          <a:xfrm>
            <a:off x="2944368" y="10694392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77" name="Shape 277"/>
          <p:cNvSpPr/>
          <p:nvPr/>
        </p:nvSpPr>
        <p:spPr>
          <a:xfrm>
            <a:off x="2944368" y="9905603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78" name="Shape 278"/>
          <p:cNvSpPr/>
          <p:nvPr/>
        </p:nvSpPr>
        <p:spPr>
          <a:xfrm>
            <a:off x="2944368" y="9116814"/>
            <a:ext cx="42689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79" name="Shape 279"/>
          <p:cNvSpPr/>
          <p:nvPr/>
        </p:nvSpPr>
        <p:spPr>
          <a:xfrm>
            <a:off x="6031361" y="11573966"/>
            <a:ext cx="882016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14</a:t>
            </a:r>
          </a:p>
        </p:txBody>
      </p:sp>
      <p:sp>
        <p:nvSpPr>
          <p:cNvPr id="280" name="Shape 280"/>
          <p:cNvSpPr/>
          <p:nvPr/>
        </p:nvSpPr>
        <p:spPr>
          <a:xfrm>
            <a:off x="6059579" y="12584509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15</a:t>
            </a:r>
          </a:p>
        </p:txBody>
      </p:sp>
      <p:sp>
        <p:nvSpPr>
          <p:cNvPr id="281" name="Shape 281"/>
          <p:cNvSpPr/>
          <p:nvPr/>
        </p:nvSpPr>
        <p:spPr>
          <a:xfrm>
            <a:off x="6059579" y="13358415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16</a:t>
            </a:r>
          </a:p>
        </p:txBody>
      </p:sp>
      <p:sp>
        <p:nvSpPr>
          <p:cNvPr id="282" name="Shape 282"/>
          <p:cNvSpPr/>
          <p:nvPr/>
        </p:nvSpPr>
        <p:spPr>
          <a:xfrm>
            <a:off x="6059579" y="1408767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17</a:t>
            </a:r>
          </a:p>
        </p:txBody>
      </p:sp>
      <p:sp>
        <p:nvSpPr>
          <p:cNvPr id="283" name="Shape 283"/>
          <p:cNvSpPr/>
          <p:nvPr/>
        </p:nvSpPr>
        <p:spPr>
          <a:xfrm>
            <a:off x="6059579" y="10694392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A9A9A9"/>
                </a:solidFill>
              </a:rPr>
              <a:t>13</a:t>
            </a:r>
          </a:p>
        </p:txBody>
      </p:sp>
      <p:sp>
        <p:nvSpPr>
          <p:cNvPr id="284" name="Shape 284"/>
          <p:cNvSpPr/>
          <p:nvPr/>
        </p:nvSpPr>
        <p:spPr>
          <a:xfrm>
            <a:off x="6059579" y="9905603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D3D3D3"/>
                </a:solidFill>
              </a:rPr>
              <a:t>12</a:t>
            </a:r>
          </a:p>
        </p:txBody>
      </p:sp>
      <p:sp>
        <p:nvSpPr>
          <p:cNvPr id="285" name="Shape 285"/>
          <p:cNvSpPr/>
          <p:nvPr/>
        </p:nvSpPr>
        <p:spPr>
          <a:xfrm>
            <a:off x="6059579" y="9116814"/>
            <a:ext cx="74961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r">
              <a:defRPr sz="44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7E7E7"/>
                </a:solidFill>
              </a:rPr>
              <a:t>11</a:t>
            </a:r>
          </a:p>
        </p:txBody>
      </p:sp>
      <p:sp>
        <p:nvSpPr>
          <p:cNvPr id="286" name="Shape 286"/>
          <p:cNvSpPr/>
          <p:nvPr/>
        </p:nvSpPr>
        <p:spPr>
          <a:xfrm>
            <a:off x="4398768" y="11573966"/>
            <a:ext cx="726013" cy="90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54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93939"/>
                </a:solidFill>
              </a:rPr>
              <a:t>to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4"/>
          <p:cNvGrpSpPr/>
          <p:nvPr/>
        </p:nvGrpSpPr>
        <p:grpSpPr>
          <a:xfrm>
            <a:off x="357187" y="493712"/>
            <a:ext cx="8887421" cy="4673204"/>
            <a:chOff x="0" y="0"/>
            <a:chExt cx="8887419" cy="4673203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8885040" cy="4673204"/>
            </a:xfrm>
            <a:prstGeom prst="roundRect">
              <a:avLst>
                <a:gd name="adj" fmla="val 4076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80" y="601631"/>
              <a:ext cx="8885040" cy="2130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44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400">
                  <a:solidFill>
                    <a:srgbClr val="393939"/>
                  </a:solidFill>
                </a:rPr>
                <a:t>Turn On Location Services to Allow Maps to Determine Your Location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23227" y="3247884"/>
              <a:ext cx="8847337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 flipV="1">
              <a:off x="4410198" y="3267648"/>
              <a:ext cx="123" cy="1379919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012788" y="3596818"/>
              <a:ext cx="2320205" cy="7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46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5EA0FA"/>
                  </a:solidFill>
                </a:rPr>
                <a:t>Settings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5835818" y="3627831"/>
              <a:ext cx="1693130" cy="721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4200">
                  <a:solidFill>
                    <a:srgbClr val="5EA0F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5EA0FA"/>
                  </a:solidFill>
                </a:rPr>
                <a:t>Cancel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506015" y="6178946"/>
            <a:ext cx="8723710" cy="3333751"/>
            <a:chOff x="0" y="0"/>
            <a:chExt cx="8723708" cy="3333750"/>
          </a:xfrm>
        </p:grpSpPr>
        <p:sp>
          <p:nvSpPr>
            <p:cNvPr id="295" name="Shape 295"/>
            <p:cNvSpPr/>
            <p:nvPr/>
          </p:nvSpPr>
          <p:spPr>
            <a:xfrm>
              <a:off x="0" y="0"/>
              <a:ext cx="8721329" cy="3333750"/>
            </a:xfrm>
            <a:prstGeom prst="roundRect">
              <a:avLst>
                <a:gd name="adj" fmla="val 5714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80" y="558173"/>
              <a:ext cx="8721329" cy="758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spAutoFit/>
            </a:bodyPr>
            <a:lstStyle>
              <a:lvl1pPr>
                <a:defRPr sz="44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400">
                  <a:solidFill>
                    <a:srgbClr val="393939"/>
                  </a:solidFill>
                </a:rPr>
                <a:t>A Short Title Is Best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23227" y="1908430"/>
              <a:ext cx="8695077" cy="4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625246" y="2168068"/>
              <a:ext cx="1530367" cy="7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ctr">
              <a:spAutoFit/>
            </a:bodyPr>
            <a:lstStyle>
              <a:lvl1pPr>
                <a:defRPr sz="46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5EA0FA"/>
                  </a:solidFill>
                </a:rPr>
                <a:t>Done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744140" y="10390782"/>
            <a:ext cx="8036713" cy="5313168"/>
            <a:chOff x="0" y="0"/>
            <a:chExt cx="8036711" cy="5313166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8034559" cy="5313167"/>
            </a:xfrm>
            <a:prstGeom prst="roundRect">
              <a:avLst>
                <a:gd name="adj" fmla="val 3585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152" y="525970"/>
              <a:ext cx="8034560" cy="2470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noAutofit/>
            </a:bodyPr>
            <a:lstStyle/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8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Weak Security Code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This code is too simple and can be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easily guessed. Choose a different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code.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1003" y="3990314"/>
              <a:ext cx="8000476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949620" y="4196998"/>
              <a:ext cx="2138219" cy="913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ctr">
              <a:noAutofit/>
            </a:bodyPr>
            <a:lstStyle>
              <a:lvl1pPr>
                <a:defRPr sz="40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5EA0FA"/>
                  </a:solidFill>
                </a:rPr>
                <a:t>OK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238125" y="5687814"/>
            <a:ext cx="9048750" cy="3958829"/>
          </a:xfrm>
          <a:prstGeom prst="roundRect">
            <a:avLst>
              <a:gd name="adj" fmla="val 3014"/>
            </a:avLst>
          </a:prstGeom>
          <a:solidFill>
            <a:srgbClr val="F7F7F7">
              <a:alpha val="77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2773" tIns="282773" rIns="282773" bIns="282773" anchor="ctr"/>
          <a:lstStyle/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Flag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 as Unread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Move to Junk</a:t>
            </a:r>
          </a:p>
        </p:txBody>
      </p:sp>
      <p:sp>
        <p:nvSpPr>
          <p:cNvPr id="307" name="Shape 307"/>
          <p:cNvSpPr/>
          <p:nvPr/>
        </p:nvSpPr>
        <p:spPr>
          <a:xfrm>
            <a:off x="233710" y="6997500"/>
            <a:ext cx="9046133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233710" y="8322070"/>
            <a:ext cx="9051423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238125" y="9884767"/>
            <a:ext cx="9048750" cy="1265040"/>
          </a:xfrm>
          <a:prstGeom prst="roundRect">
            <a:avLst>
              <a:gd name="adj" fmla="val 9431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0" name="Shape 310"/>
          <p:cNvSpPr/>
          <p:nvPr/>
        </p:nvSpPr>
        <p:spPr>
          <a:xfrm>
            <a:off x="238125" y="14379376"/>
            <a:ext cx="9048750" cy="1265040"/>
          </a:xfrm>
          <a:prstGeom prst="roundRect">
            <a:avLst>
              <a:gd name="adj" fmla="val 9431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1" name="Shape 311"/>
          <p:cNvSpPr/>
          <p:nvPr/>
        </p:nvSpPr>
        <p:spPr>
          <a:xfrm>
            <a:off x="238125" y="12861329"/>
            <a:ext cx="9048750" cy="1265040"/>
          </a:xfrm>
          <a:prstGeom prst="roundRect">
            <a:avLst>
              <a:gd name="adj" fmla="val 9431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04A3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04A34"/>
                </a:solidFill>
              </a:rPr>
              <a:t>Delete Contact</a:t>
            </a:r>
          </a:p>
        </p:txBody>
      </p:sp>
      <p:sp>
        <p:nvSpPr>
          <p:cNvPr id="312" name="Shape 312"/>
          <p:cNvSpPr/>
          <p:nvPr/>
        </p:nvSpPr>
        <p:spPr>
          <a:xfrm>
            <a:off x="0" y="-12304"/>
            <a:ext cx="9525000" cy="2902150"/>
          </a:xfrm>
          <a:prstGeom prst="rect">
            <a:avLst/>
          </a:prstGeom>
          <a:solidFill>
            <a:srgbClr val="DFE3E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17456" y="1296789"/>
            <a:ext cx="134858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4000">
                <a:solidFill>
                  <a:srgbClr val="499D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99DF9"/>
                </a:solidFill>
              </a:rPr>
              <a:t>Store</a:t>
            </a:r>
          </a:p>
        </p:txBody>
      </p:sp>
      <p:sp>
        <p:nvSpPr>
          <p:cNvPr id="314" name="Shape 314"/>
          <p:cNvSpPr/>
          <p:nvPr/>
        </p:nvSpPr>
        <p:spPr>
          <a:xfrm>
            <a:off x="873198" y="761603"/>
            <a:ext cx="5086695" cy="1309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80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606060"/>
                </a:solidFill>
              </a:rPr>
              <a:t>Newsstand</a:t>
            </a:r>
          </a:p>
        </p:txBody>
      </p:sp>
      <p:sp>
        <p:nvSpPr>
          <p:cNvPr id="315" name="Shape 315"/>
          <p:cNvSpPr/>
          <p:nvPr/>
        </p:nvSpPr>
        <p:spPr>
          <a:xfrm>
            <a:off x="4464843" y="121642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941093" y="121642"/>
            <a:ext cx="163712" cy="16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11220" y="2895368"/>
            <a:ext cx="9504153" cy="2"/>
          </a:xfrm>
          <a:prstGeom prst="line">
            <a:avLst/>
          </a:prstGeom>
          <a:ln w="38100">
            <a:solidFill>
              <a:srgbClr val="5D5D5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-14883" y="3872110"/>
            <a:ext cx="9539883" cy="13111759"/>
          </a:xfrm>
          <a:prstGeom prst="rect">
            <a:avLst/>
          </a:prstGeom>
          <a:solidFill>
            <a:srgbClr val="CACACC">
              <a:alpha val="6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7715648" y="15205169"/>
            <a:ext cx="908943" cy="669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7819958" y="15243117"/>
            <a:ext cx="70129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9531" tIns="59531" rIns="59531" bIns="59531" anchor="ctr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8401347" y="15361642"/>
            <a:ext cx="74415" cy="74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7954863" y="15361642"/>
            <a:ext cx="431602" cy="43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999511" y="15406290"/>
            <a:ext cx="342306" cy="342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27" name="Group 327"/>
          <p:cNvGrpSpPr/>
          <p:nvPr/>
        </p:nvGrpSpPr>
        <p:grpSpPr>
          <a:xfrm>
            <a:off x="4161223" y="4149147"/>
            <a:ext cx="1176034" cy="361758"/>
            <a:chOff x="0" y="0"/>
            <a:chExt cx="1176033" cy="361756"/>
          </a:xfrm>
        </p:grpSpPr>
        <p:sp>
          <p:nvSpPr>
            <p:cNvPr id="325" name="Shape 325"/>
            <p:cNvSpPr/>
            <p:nvPr/>
          </p:nvSpPr>
          <p:spPr>
            <a:xfrm rot="784217">
              <a:off x="14884" y="76716"/>
              <a:ext cx="669728" cy="208360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rot="20773949">
              <a:off x="491134" y="76698"/>
              <a:ext cx="669728" cy="208360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8" name="Shape 328"/>
          <p:cNvSpPr/>
          <p:nvPr/>
        </p:nvSpPr>
        <p:spPr>
          <a:xfrm>
            <a:off x="881966" y="5512010"/>
            <a:ext cx="526871" cy="500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9" h="21600" extrusionOk="0">
                <a:moveTo>
                  <a:pt x="0" y="15402"/>
                </a:moveTo>
                <a:lnTo>
                  <a:pt x="0" y="5967"/>
                </a:lnTo>
                <a:lnTo>
                  <a:pt x="2548" y="8796"/>
                </a:lnTo>
                <a:lnTo>
                  <a:pt x="8234" y="8796"/>
                </a:lnTo>
                <a:lnTo>
                  <a:pt x="4962" y="0"/>
                </a:lnTo>
                <a:lnTo>
                  <a:pt x="6212" y="0"/>
                </a:lnTo>
                <a:lnTo>
                  <a:pt x="12678" y="8849"/>
                </a:lnTo>
                <a:lnTo>
                  <a:pt x="19487" y="8849"/>
                </a:lnTo>
                <a:cubicBezTo>
                  <a:pt x="19487" y="8849"/>
                  <a:pt x="21600" y="10184"/>
                  <a:pt x="19658" y="12497"/>
                </a:cubicBezTo>
                <a:cubicBezTo>
                  <a:pt x="19573" y="12598"/>
                  <a:pt x="12728" y="12497"/>
                  <a:pt x="12728" y="12497"/>
                </a:cubicBezTo>
                <a:lnTo>
                  <a:pt x="6382" y="21600"/>
                </a:lnTo>
                <a:lnTo>
                  <a:pt x="4967" y="21600"/>
                </a:lnTo>
                <a:lnTo>
                  <a:pt x="7733" y="12716"/>
                </a:lnTo>
                <a:lnTo>
                  <a:pt x="2516" y="12716"/>
                </a:lnTo>
                <a:lnTo>
                  <a:pt x="0" y="15402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2239863" y="5062735"/>
            <a:ext cx="1384102" cy="138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33" name="Group 333"/>
          <p:cNvGrpSpPr/>
          <p:nvPr/>
        </p:nvGrpSpPr>
        <p:grpSpPr>
          <a:xfrm>
            <a:off x="2650120" y="5557283"/>
            <a:ext cx="580431" cy="440287"/>
            <a:chOff x="0" y="0"/>
            <a:chExt cx="580430" cy="440285"/>
          </a:xfrm>
        </p:grpSpPr>
        <p:sp>
          <p:nvSpPr>
            <p:cNvPr id="330" name="Shape 330"/>
            <p:cNvSpPr/>
            <p:nvPr/>
          </p:nvSpPr>
          <p:spPr>
            <a:xfrm>
              <a:off x="0" y="-1"/>
              <a:ext cx="580431" cy="12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97385" y="165831"/>
              <a:ext cx="372858" cy="81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96813" y="325159"/>
              <a:ext cx="179587" cy="11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34" name="Shape 334"/>
          <p:cNvSpPr/>
          <p:nvPr/>
        </p:nvSpPr>
        <p:spPr>
          <a:xfrm>
            <a:off x="4040683" y="5062735"/>
            <a:ext cx="1384103" cy="138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593033" y="5485793"/>
            <a:ext cx="300503" cy="546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90"/>
                </a:moveTo>
                <a:lnTo>
                  <a:pt x="21297" y="5771"/>
                </a:lnTo>
                <a:lnTo>
                  <a:pt x="10810" y="0"/>
                </a:lnTo>
                <a:lnTo>
                  <a:pt x="10810" y="21600"/>
                </a:lnTo>
                <a:lnTo>
                  <a:pt x="21600" y="15662"/>
                </a:lnTo>
                <a:lnTo>
                  <a:pt x="348" y="3968"/>
                </a:lnTo>
              </a:path>
            </a:pathLst>
          </a:cu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5871269" y="5062735"/>
            <a:ext cx="1384103" cy="138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6316240" y="5513667"/>
            <a:ext cx="476251" cy="49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42" h="17822" extrusionOk="0">
                <a:moveTo>
                  <a:pt x="5228" y="0"/>
                </a:moveTo>
                <a:cubicBezTo>
                  <a:pt x="5228" y="0"/>
                  <a:pt x="-553" y="14629"/>
                  <a:pt x="17141" y="14722"/>
                </a:cubicBezTo>
                <a:cubicBezTo>
                  <a:pt x="17231" y="14722"/>
                  <a:pt x="9324" y="21600"/>
                  <a:pt x="2817" y="14867"/>
                </a:cubicBezTo>
                <a:cubicBezTo>
                  <a:pt x="-4369" y="7431"/>
                  <a:pt x="4357" y="248"/>
                  <a:pt x="5228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7672089" y="5062735"/>
            <a:ext cx="1384103" cy="138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245078" y="5732462"/>
            <a:ext cx="223243" cy="148829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8298519" y="5606291"/>
            <a:ext cx="137769" cy="16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37" extrusionOk="0">
                <a:moveTo>
                  <a:pt x="0" y="16137"/>
                </a:moveTo>
                <a:lnTo>
                  <a:pt x="0" y="4556"/>
                </a:lnTo>
                <a:cubicBezTo>
                  <a:pt x="0" y="4556"/>
                  <a:pt x="7383" y="-5463"/>
                  <a:pt x="21600" y="4215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1142173">
            <a:off x="8069164" y="5469887"/>
            <a:ext cx="577245" cy="580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61" extrusionOk="0">
                <a:moveTo>
                  <a:pt x="18501" y="18476"/>
                </a:moveTo>
                <a:cubicBezTo>
                  <a:pt x="18061" y="18548"/>
                  <a:pt x="15105" y="21600"/>
                  <a:pt x="10917" y="21456"/>
                </a:cubicBezTo>
                <a:cubicBezTo>
                  <a:pt x="7506" y="21339"/>
                  <a:pt x="-208" y="19285"/>
                  <a:pt x="4" y="10258"/>
                </a:cubicBezTo>
                <a:cubicBezTo>
                  <a:pt x="216" y="1230"/>
                  <a:pt x="8666" y="0"/>
                  <a:pt x="10722" y="0"/>
                </a:cubicBezTo>
                <a:cubicBezTo>
                  <a:pt x="12777" y="0"/>
                  <a:pt x="21392" y="2665"/>
                  <a:pt x="21392" y="9853"/>
                </a:cubicBezTo>
              </a:path>
            </a:pathLst>
          </a:custGeom>
          <a:ln w="25400">
            <a:solidFill>
              <a:srgbClr val="2C2C2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12324" y="6876578"/>
            <a:ext cx="9539247" cy="3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-17441" y="8260680"/>
            <a:ext cx="9530293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-17441" y="12710641"/>
            <a:ext cx="9530293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17441" y="14050094"/>
            <a:ext cx="9530293" cy="2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flipV="1">
            <a:off x="4747704" y="12716854"/>
            <a:ext cx="2" cy="1335889"/>
          </a:xfrm>
          <a:prstGeom prst="line">
            <a:avLst/>
          </a:prstGeom>
          <a:ln w="508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56" name="Group 356"/>
          <p:cNvGrpSpPr/>
          <p:nvPr/>
        </p:nvGrpSpPr>
        <p:grpSpPr>
          <a:xfrm>
            <a:off x="863203" y="7324923"/>
            <a:ext cx="491480" cy="461715"/>
            <a:chOff x="0" y="0"/>
            <a:chExt cx="491479" cy="461713"/>
          </a:xfrm>
        </p:grpSpPr>
        <p:sp>
          <p:nvSpPr>
            <p:cNvPr id="347" name="Shape 347"/>
            <p:cNvSpPr/>
            <p:nvPr/>
          </p:nvSpPr>
          <p:spPr>
            <a:xfrm>
              <a:off x="148828" y="133945"/>
              <a:ext cx="193477" cy="19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flipV="1">
              <a:off x="253007" y="0"/>
              <a:ext cx="1" cy="89644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flipV="1">
              <a:off x="253007" y="372070"/>
              <a:ext cx="1" cy="89644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 flipH="1" flipV="1">
              <a:off x="59531" y="59531"/>
              <a:ext cx="63388" cy="63388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H="1">
              <a:off x="401835" y="238125"/>
              <a:ext cx="89645" cy="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flipH="1">
              <a:off x="357187" y="59531"/>
              <a:ext cx="63388" cy="63388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flipH="1">
              <a:off x="0" y="238125"/>
              <a:ext cx="89644" cy="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flipH="1">
              <a:off x="59531" y="342304"/>
              <a:ext cx="63388" cy="63389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H="1" flipV="1">
              <a:off x="342304" y="342304"/>
              <a:ext cx="63389" cy="63389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7992243" y="7206208"/>
            <a:ext cx="729261" cy="684610"/>
            <a:chOff x="0" y="0"/>
            <a:chExt cx="729259" cy="684609"/>
          </a:xfrm>
        </p:grpSpPr>
        <p:sp>
          <p:nvSpPr>
            <p:cNvPr id="357" name="Shape 357"/>
            <p:cNvSpPr/>
            <p:nvPr/>
          </p:nvSpPr>
          <p:spPr>
            <a:xfrm>
              <a:off x="220831" y="198608"/>
              <a:ext cx="287083" cy="28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flipV="1">
              <a:off x="375413" y="-1"/>
              <a:ext cx="1" cy="13292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 flipV="1">
              <a:off x="375413" y="551689"/>
              <a:ext cx="1" cy="13292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flipH="1" flipV="1">
              <a:off x="88365" y="88237"/>
              <a:ext cx="93989" cy="94055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 flipH="1">
              <a:off x="596245" y="353081"/>
              <a:ext cx="133015" cy="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 flipH="1">
              <a:off x="530028" y="88237"/>
              <a:ext cx="93989" cy="94055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0" y="353081"/>
              <a:ext cx="133014" cy="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flipH="1">
              <a:off x="88365" y="507523"/>
              <a:ext cx="93990" cy="94055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 flipH="1" flipV="1">
              <a:off x="507945" y="507522"/>
              <a:ext cx="93989" cy="94056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7" name="Shape 367"/>
          <p:cNvSpPr/>
          <p:nvPr/>
        </p:nvSpPr>
        <p:spPr>
          <a:xfrm>
            <a:off x="4851796" y="11819532"/>
            <a:ext cx="3036095" cy="104181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607343" y="11834415"/>
            <a:ext cx="3348634" cy="104181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740175" y="11655821"/>
            <a:ext cx="431603" cy="43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88900" dist="381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05991" y="11711637"/>
            <a:ext cx="267891" cy="342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22262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pSp>
        <p:nvGrpSpPr>
          <p:cNvPr id="375" name="Group 375"/>
          <p:cNvGrpSpPr/>
          <p:nvPr/>
        </p:nvGrpSpPr>
        <p:grpSpPr>
          <a:xfrm>
            <a:off x="8111132" y="11663263"/>
            <a:ext cx="610197" cy="461368"/>
            <a:chOff x="0" y="0"/>
            <a:chExt cx="610195" cy="461367"/>
          </a:xfrm>
        </p:grpSpPr>
        <p:sp>
          <p:nvSpPr>
            <p:cNvPr id="371" name="Shape 371"/>
            <p:cNvSpPr/>
            <p:nvPr/>
          </p:nvSpPr>
          <p:spPr>
            <a:xfrm>
              <a:off x="0" y="49595"/>
              <a:ext cx="284681" cy="366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51183" y="168399"/>
              <a:ext cx="59504" cy="122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22353" y="88813"/>
              <a:ext cx="93339" cy="29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83022" y="0"/>
              <a:ext cx="127174" cy="461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1637109" y="10279161"/>
            <a:ext cx="818556" cy="476251"/>
            <a:chOff x="0" y="0"/>
            <a:chExt cx="818554" cy="476250"/>
          </a:xfrm>
        </p:grpSpPr>
        <p:sp>
          <p:nvSpPr>
            <p:cNvPr id="376" name="Shape 376"/>
            <p:cNvSpPr/>
            <p:nvPr/>
          </p:nvSpPr>
          <p:spPr>
            <a:xfrm rot="16199998">
              <a:off x="-17246" y="17245"/>
              <a:ext cx="476251" cy="44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16199998">
              <a:off x="359549" y="17245"/>
              <a:ext cx="476251" cy="44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 flipH="1">
            <a:off x="7024687" y="10286603"/>
            <a:ext cx="818556" cy="476251"/>
            <a:chOff x="0" y="0"/>
            <a:chExt cx="818554" cy="476250"/>
          </a:xfrm>
        </p:grpSpPr>
        <p:sp>
          <p:nvSpPr>
            <p:cNvPr id="379" name="Shape 379"/>
            <p:cNvSpPr/>
            <p:nvPr/>
          </p:nvSpPr>
          <p:spPr>
            <a:xfrm rot="16199998">
              <a:off x="-17246" y="17245"/>
              <a:ext cx="476251" cy="44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 rot="16199998">
              <a:off x="359549" y="17245"/>
              <a:ext cx="476251" cy="44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82" name="Shape 382"/>
          <p:cNvSpPr/>
          <p:nvPr/>
        </p:nvSpPr>
        <p:spPr>
          <a:xfrm rot="5400002" flipH="1">
            <a:off x="4487168" y="10249396"/>
            <a:ext cx="595313" cy="550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82F3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622226" y="8991798"/>
            <a:ext cx="6131720" cy="104181"/>
          </a:xfrm>
          <a:prstGeom prst="roundRect">
            <a:avLst>
              <a:gd name="adj" fmla="val 0"/>
            </a:avLst>
          </a:prstGeom>
          <a:solidFill>
            <a:srgbClr val="07324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592460" y="8991798"/>
            <a:ext cx="59533" cy="1041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699492" y="8781055"/>
            <a:ext cx="799267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0:00</a:t>
            </a:r>
          </a:p>
        </p:txBody>
      </p:sp>
      <p:sp>
        <p:nvSpPr>
          <p:cNvPr id="386" name="Shape 386"/>
          <p:cNvSpPr/>
          <p:nvPr/>
        </p:nvSpPr>
        <p:spPr>
          <a:xfrm>
            <a:off x="7858125" y="8781055"/>
            <a:ext cx="931424" cy="5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28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44444"/>
                </a:solidFill>
              </a:rPr>
              <a:t>-0:00</a:t>
            </a:r>
          </a:p>
        </p:txBody>
      </p:sp>
      <p:sp>
        <p:nvSpPr>
          <p:cNvPr id="387" name="Shape 387"/>
          <p:cNvSpPr/>
          <p:nvPr/>
        </p:nvSpPr>
        <p:spPr>
          <a:xfrm>
            <a:off x="6980039" y="13075245"/>
            <a:ext cx="13238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44444"/>
                </a:solidFill>
              </a:rPr>
              <a:t>AirPlay</a:t>
            </a:r>
          </a:p>
        </p:txBody>
      </p:sp>
      <p:sp>
        <p:nvSpPr>
          <p:cNvPr id="388" name="Shape 388"/>
          <p:cNvSpPr/>
          <p:nvPr/>
        </p:nvSpPr>
        <p:spPr>
          <a:xfrm>
            <a:off x="1488281" y="12806362"/>
            <a:ext cx="265113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AirDrop: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Contacts Only</a:t>
            </a:r>
          </a:p>
        </p:txBody>
      </p:sp>
      <p:sp>
        <p:nvSpPr>
          <p:cNvPr id="389" name="Shape 389"/>
          <p:cNvSpPr/>
          <p:nvPr/>
        </p:nvSpPr>
        <p:spPr>
          <a:xfrm>
            <a:off x="558105" y="13025040"/>
            <a:ext cx="639962" cy="639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639960" y="13099454"/>
            <a:ext cx="476251" cy="47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714374" y="13173868"/>
            <a:ext cx="327423" cy="32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88789" y="13248282"/>
            <a:ext cx="178594" cy="178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70644" y="13322696"/>
            <a:ext cx="14884" cy="14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662285" y="13337579"/>
            <a:ext cx="431602" cy="43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CACA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6168925" y="13367345"/>
            <a:ext cx="431603" cy="253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6088087" y="13117146"/>
            <a:ext cx="619184" cy="35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21373"/>
                </a:moveTo>
                <a:lnTo>
                  <a:pt x="0" y="21373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537" y="21600"/>
                </a:ln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31601" y="14647267"/>
            <a:ext cx="1785939" cy="1785938"/>
          </a:xfrm>
          <a:prstGeom prst="roundRect">
            <a:avLst>
              <a:gd name="adj" fmla="val 2007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2708671" y="14647267"/>
            <a:ext cx="1785939" cy="1785938"/>
          </a:xfrm>
          <a:prstGeom prst="roundRect">
            <a:avLst>
              <a:gd name="adj" fmla="val 2007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985742" y="14647267"/>
            <a:ext cx="1785938" cy="1785938"/>
          </a:xfrm>
          <a:prstGeom prst="roundRect">
            <a:avLst>
              <a:gd name="adj" fmla="val 2007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7277695" y="14647267"/>
            <a:ext cx="1785938" cy="1785938"/>
          </a:xfrm>
          <a:prstGeom prst="roundRect">
            <a:avLst>
              <a:gd name="adj" fmla="val 20072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06" name="Group 406"/>
          <p:cNvGrpSpPr/>
          <p:nvPr/>
        </p:nvGrpSpPr>
        <p:grpSpPr>
          <a:xfrm>
            <a:off x="7700765" y="15190154"/>
            <a:ext cx="937619" cy="684611"/>
            <a:chOff x="0" y="0"/>
            <a:chExt cx="937617" cy="684609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937618" cy="684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07601" y="38799"/>
              <a:ext cx="72342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707332" y="159981"/>
              <a:ext cx="76763" cy="7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46761" y="159981"/>
              <a:ext cx="445220" cy="44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92819" y="205630"/>
              <a:ext cx="353105" cy="34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3176550" y="15123517"/>
            <a:ext cx="818555" cy="818555"/>
            <a:chOff x="0" y="0"/>
            <a:chExt cx="818554" cy="818554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818555" cy="818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4" y="18900"/>
                    <a:pt x="2700" y="15267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10800000">
              <a:off x="273563" y="241583"/>
              <a:ext cx="205177" cy="410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15816" y="21600"/>
                  </a:moveTo>
                  <a:cubicBezTo>
                    <a:pt x="14467" y="21600"/>
                    <a:pt x="13117" y="21337"/>
                    <a:pt x="12088" y="20810"/>
                  </a:cubicBezTo>
                  <a:lnTo>
                    <a:pt x="1550" y="15411"/>
                  </a:lnTo>
                  <a:cubicBezTo>
                    <a:pt x="597" y="14923"/>
                    <a:pt x="7" y="14252"/>
                    <a:pt x="0" y="13508"/>
                  </a:cubicBezTo>
                  <a:lnTo>
                    <a:pt x="0" y="13508"/>
                  </a:lnTo>
                  <a:cubicBezTo>
                    <a:pt x="0" y="13505"/>
                    <a:pt x="0" y="13503"/>
                    <a:pt x="0" y="13501"/>
                  </a:cubicBezTo>
                  <a:lnTo>
                    <a:pt x="0" y="2700"/>
                  </a:lnTo>
                  <a:cubicBezTo>
                    <a:pt x="0" y="1208"/>
                    <a:pt x="2358" y="0"/>
                    <a:pt x="5271" y="0"/>
                  </a:cubicBezTo>
                  <a:cubicBezTo>
                    <a:pt x="8184" y="0"/>
                    <a:pt x="10542" y="1208"/>
                    <a:pt x="10542" y="2700"/>
                  </a:cubicBezTo>
                  <a:lnTo>
                    <a:pt x="10542" y="12383"/>
                  </a:lnTo>
                  <a:lnTo>
                    <a:pt x="19541" y="16993"/>
                  </a:lnTo>
                  <a:cubicBezTo>
                    <a:pt x="21600" y="18047"/>
                    <a:pt x="21600" y="19758"/>
                    <a:pt x="19541" y="20812"/>
                  </a:cubicBezTo>
                  <a:cubicBezTo>
                    <a:pt x="18515" y="21337"/>
                    <a:pt x="17165" y="21600"/>
                    <a:pt x="15816" y="21600"/>
                  </a:cubicBezTo>
                  <a:lnTo>
                    <a:pt x="15816" y="2160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10" name="Shape 410"/>
          <p:cNvSpPr/>
          <p:nvPr/>
        </p:nvSpPr>
        <p:spPr>
          <a:xfrm>
            <a:off x="1235273" y="15986720"/>
            <a:ext cx="178595" cy="59532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45976" y="15034220"/>
            <a:ext cx="357189" cy="59532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148229" y="15118852"/>
            <a:ext cx="361629" cy="85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73" y="21600"/>
                </a:moveTo>
                <a:lnTo>
                  <a:pt x="5373" y="4773"/>
                </a:lnTo>
                <a:lnTo>
                  <a:pt x="0" y="0"/>
                </a:lnTo>
                <a:lnTo>
                  <a:pt x="21600" y="0"/>
                </a:lnTo>
                <a:lnTo>
                  <a:pt x="15705" y="4833"/>
                </a:lnTo>
                <a:lnTo>
                  <a:pt x="15627" y="21500"/>
                </a:lnTo>
                <a:lnTo>
                  <a:pt x="5373" y="2160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423" name="Group 423"/>
          <p:cNvGrpSpPr/>
          <p:nvPr/>
        </p:nvGrpSpPr>
        <p:grpSpPr>
          <a:xfrm>
            <a:off x="5581054" y="15078868"/>
            <a:ext cx="639962" cy="892970"/>
            <a:chOff x="0" y="0"/>
            <a:chExt cx="639960" cy="892968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639961" cy="892969"/>
            </a:xfrm>
            <a:prstGeom prst="roundRect">
              <a:avLst>
                <a:gd name="adj" fmla="val 7651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9531" y="119062"/>
              <a:ext cx="506016" cy="119063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531" y="312539"/>
              <a:ext cx="148829" cy="13394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38125" y="312539"/>
              <a:ext cx="148829" cy="13394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16718" y="312539"/>
              <a:ext cx="148829" cy="13394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531" y="491132"/>
              <a:ext cx="148829" cy="133947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38125" y="491132"/>
              <a:ext cx="148829" cy="133947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16718" y="491132"/>
              <a:ext cx="148829" cy="312540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531" y="669726"/>
              <a:ext cx="148829" cy="13394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38125" y="669726"/>
              <a:ext cx="148829" cy="13394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4" name="Shape 424"/>
          <p:cNvSpPr/>
          <p:nvPr/>
        </p:nvSpPr>
        <p:spPr>
          <a:xfrm>
            <a:off x="439042" y="5062735"/>
            <a:ext cx="1384103" cy="138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851796" y="7503517"/>
            <a:ext cx="3036095" cy="104180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607343" y="7518400"/>
            <a:ext cx="3348634" cy="104180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740175" y="7339806"/>
            <a:ext cx="431603" cy="43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88900" dist="381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0" y="4482306"/>
            <a:ext cx="9539883" cy="10983516"/>
          </a:xfrm>
          <a:prstGeom prst="rect">
            <a:avLst/>
          </a:prstGeom>
          <a:gradFill>
            <a:gsLst>
              <a:gs pos="0">
                <a:srgbClr val="FAFAFC"/>
              </a:gs>
              <a:gs pos="100000">
                <a:srgbClr val="EAEAE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36" name="Group 436"/>
          <p:cNvGrpSpPr/>
          <p:nvPr/>
        </p:nvGrpSpPr>
        <p:grpSpPr>
          <a:xfrm>
            <a:off x="543222" y="5479454"/>
            <a:ext cx="1651994" cy="1919884"/>
            <a:chOff x="0" y="0"/>
            <a:chExt cx="1651993" cy="1919882"/>
          </a:xfrm>
        </p:grpSpPr>
        <p:sp>
          <p:nvSpPr>
            <p:cNvPr id="430" name="Shape 430"/>
            <p:cNvSpPr/>
            <p:nvPr/>
          </p:nvSpPr>
          <p:spPr>
            <a:xfrm>
              <a:off x="-1" y="-1"/>
              <a:ext cx="1651995" cy="1651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11301" y="191988"/>
              <a:ext cx="1229391" cy="122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03393" y="383976"/>
              <a:ext cx="845207" cy="84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95485" y="575965"/>
              <a:ext cx="461022" cy="460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381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806787" y="767952"/>
              <a:ext cx="38419" cy="3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12700" cap="flat">
              <a:solidFill>
                <a:srgbClr val="B7B7B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68929" y="806350"/>
              <a:ext cx="1114135" cy="111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8F8FA"/>
                </a:gs>
                <a:gs pos="100000">
                  <a:srgbClr val="F6F6F8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37" name="Shape 437"/>
          <p:cNvSpPr/>
          <p:nvPr/>
        </p:nvSpPr>
        <p:spPr>
          <a:xfrm>
            <a:off x="2723554" y="5351065"/>
            <a:ext cx="145516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lnSpc>
                <a:spcPct val="120000"/>
              </a:lnSpc>
              <a:defRPr sz="3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32323"/>
                </a:solidFill>
              </a:rPr>
              <a:t>AirDrop</a:t>
            </a:r>
          </a:p>
        </p:txBody>
      </p:sp>
      <p:sp>
        <p:nvSpPr>
          <p:cNvPr id="438" name="Shape 438"/>
          <p:cNvSpPr/>
          <p:nvPr/>
        </p:nvSpPr>
        <p:spPr>
          <a:xfrm>
            <a:off x="2693789" y="5878708"/>
            <a:ext cx="7128868" cy="1374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648" tIns="44648" rIns="44648" bIns="44648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Share instantly with nearby contacts.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find other people, ask them to open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 Center and tap AirDrop.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2708671" y="8887618"/>
            <a:ext cx="1815704" cy="1815703"/>
            <a:chOff x="0" y="0"/>
            <a:chExt cx="1815702" cy="1815702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1815703" cy="1815703"/>
            </a:xfrm>
            <a:prstGeom prst="roundRect">
              <a:avLst>
                <a:gd name="adj" fmla="val 23087"/>
              </a:avLst>
            </a:prstGeom>
            <a:gradFill flip="none" rotWithShape="1">
              <a:gsLst>
                <a:gs pos="0">
                  <a:srgbClr val="57E4FB"/>
                </a:gs>
                <a:gs pos="100000">
                  <a:srgbClr val="2A63EE"/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4" name="Group 444"/>
            <p:cNvGrpSpPr/>
            <p:nvPr/>
          </p:nvGrpSpPr>
          <p:grpSpPr>
            <a:xfrm>
              <a:off x="317747" y="518988"/>
              <a:ext cx="1174155" cy="774700"/>
              <a:chOff x="0" y="0"/>
              <a:chExt cx="1174153" cy="774699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0" y="0"/>
                <a:ext cx="1154639" cy="432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600"/>
                    </a:moveTo>
                    <a:lnTo>
                      <a:pt x="21600" y="85"/>
                    </a:lnTo>
                    <a:cubicBezTo>
                      <a:pt x="21544" y="55"/>
                      <a:pt x="21491" y="0"/>
                      <a:pt x="21428" y="0"/>
                    </a:cubicBezTo>
                    <a:lnTo>
                      <a:pt x="170" y="0"/>
                    </a:lnTo>
                    <a:cubicBezTo>
                      <a:pt x="112" y="0"/>
                      <a:pt x="59" y="55"/>
                      <a:pt x="0" y="83"/>
                    </a:cubicBezTo>
                    <a:lnTo>
                      <a:pt x="10799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marL="40639" marR="40639" lvl="0" algn="l" defTabSz="1071562">
                  <a:defRPr sz="14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761084" y="40927"/>
                <a:ext cx="413070" cy="675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43"/>
                    </a:moveTo>
                    <a:cubicBezTo>
                      <a:pt x="21600" y="287"/>
                      <a:pt x="21522" y="143"/>
                      <a:pt x="21440" y="0"/>
                    </a:cubicBezTo>
                    <a:lnTo>
                      <a:pt x="0" y="9809"/>
                    </a:lnTo>
                    <a:lnTo>
                      <a:pt x="21473" y="21600"/>
                    </a:lnTo>
                    <a:cubicBezTo>
                      <a:pt x="21527" y="21480"/>
                      <a:pt x="21600" y="21365"/>
                      <a:pt x="21600" y="21238"/>
                    </a:cubicBezTo>
                    <a:lnTo>
                      <a:pt x="21600" y="443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marL="40639" marR="40639" lvl="0" algn="l" defTabSz="1071562">
                  <a:defRPr sz="14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0" y="40927"/>
                <a:ext cx="413069" cy="675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" y="0"/>
                    </a:moveTo>
                    <a:cubicBezTo>
                      <a:pt x="87" y="143"/>
                      <a:pt x="0" y="287"/>
                      <a:pt x="0" y="444"/>
                    </a:cubicBezTo>
                    <a:lnTo>
                      <a:pt x="0" y="21238"/>
                    </a:lnTo>
                    <a:cubicBezTo>
                      <a:pt x="0" y="21367"/>
                      <a:pt x="78" y="21481"/>
                      <a:pt x="138" y="21600"/>
                    </a:cubicBezTo>
                    <a:lnTo>
                      <a:pt x="21600" y="98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marL="40639" marR="40639" lvl="0" algn="l" defTabSz="1071562">
                  <a:defRPr sz="14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0" y="400504"/>
                <a:ext cx="1161141" cy="374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5" y="0"/>
                    </a:moveTo>
                    <a:lnTo>
                      <a:pt x="11105" y="6533"/>
                    </a:lnTo>
                    <a:cubicBezTo>
                      <a:pt x="11017" y="6742"/>
                      <a:pt x="10909" y="6844"/>
                      <a:pt x="10798" y="6844"/>
                    </a:cubicBezTo>
                    <a:cubicBezTo>
                      <a:pt x="10690" y="6844"/>
                      <a:pt x="10580" y="6742"/>
                      <a:pt x="10494" y="6533"/>
                    </a:cubicBezTo>
                    <a:lnTo>
                      <a:pt x="7686" y="3"/>
                    </a:lnTo>
                    <a:lnTo>
                      <a:pt x="0" y="21466"/>
                    </a:lnTo>
                    <a:cubicBezTo>
                      <a:pt x="77" y="21522"/>
                      <a:pt x="152" y="21600"/>
                      <a:pt x="232" y="21600"/>
                    </a:cubicBezTo>
                    <a:lnTo>
                      <a:pt x="21364" y="21600"/>
                    </a:lnTo>
                    <a:cubicBezTo>
                      <a:pt x="21448" y="21600"/>
                      <a:pt x="21523" y="21525"/>
                      <a:pt x="21600" y="21466"/>
                    </a:cubicBezTo>
                    <a:lnTo>
                      <a:pt x="139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marL="40639" marR="40639" lvl="0" algn="l" defTabSz="1071562">
                  <a:defRPr sz="14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</p:grpSp>
      </p:grpSp>
      <p:grpSp>
        <p:nvGrpSpPr>
          <p:cNvPr id="448" name="Group 448"/>
          <p:cNvGrpSpPr/>
          <p:nvPr/>
        </p:nvGrpSpPr>
        <p:grpSpPr>
          <a:xfrm>
            <a:off x="461367" y="8887618"/>
            <a:ext cx="1815703" cy="1815703"/>
            <a:chOff x="0" y="0"/>
            <a:chExt cx="1815702" cy="1815702"/>
          </a:xfrm>
        </p:grpSpPr>
        <p:sp>
          <p:nvSpPr>
            <p:cNvPr id="446" name="Shape 446"/>
            <p:cNvSpPr/>
            <p:nvPr/>
          </p:nvSpPr>
          <p:spPr>
            <a:xfrm>
              <a:off x="0" y="0"/>
              <a:ext cx="1815703" cy="1815703"/>
            </a:xfrm>
            <a:prstGeom prst="roundRect">
              <a:avLst>
                <a:gd name="adj" fmla="val 23087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53007" y="297656"/>
              <a:ext cx="1309689" cy="113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50" y="0"/>
                  </a:moveTo>
                  <a:cubicBezTo>
                    <a:pt x="3470" y="0"/>
                    <a:pt x="0" y="4012"/>
                    <a:pt x="0" y="8961"/>
                  </a:cubicBezTo>
                  <a:lnTo>
                    <a:pt x="0" y="12041"/>
                  </a:lnTo>
                  <a:cubicBezTo>
                    <a:pt x="0" y="14605"/>
                    <a:pt x="943" y="16902"/>
                    <a:pt x="2435" y="18535"/>
                  </a:cubicBezTo>
                  <a:lnTo>
                    <a:pt x="1355" y="21600"/>
                  </a:lnTo>
                  <a:lnTo>
                    <a:pt x="4412" y="20101"/>
                  </a:lnTo>
                  <a:cubicBezTo>
                    <a:pt x="5426" y="20664"/>
                    <a:pt x="6550" y="21002"/>
                    <a:pt x="7750" y="21002"/>
                  </a:cubicBezTo>
                  <a:lnTo>
                    <a:pt x="13850" y="21002"/>
                  </a:lnTo>
                  <a:cubicBezTo>
                    <a:pt x="18130" y="21002"/>
                    <a:pt x="21600" y="16990"/>
                    <a:pt x="21600" y="12041"/>
                  </a:cubicBezTo>
                  <a:lnTo>
                    <a:pt x="21600" y="8961"/>
                  </a:lnTo>
                  <a:cubicBezTo>
                    <a:pt x="21600" y="4012"/>
                    <a:pt x="18130" y="0"/>
                    <a:pt x="13850" y="0"/>
                  </a:cubicBezTo>
                  <a:lnTo>
                    <a:pt x="775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4955976" y="8887618"/>
            <a:ext cx="1815703" cy="1815703"/>
            <a:chOff x="0" y="0"/>
            <a:chExt cx="1815702" cy="1815702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1815703" cy="1815703"/>
            </a:xfrm>
            <a:prstGeom prst="roundRect">
              <a:avLst>
                <a:gd name="adj" fmla="val 23087"/>
              </a:avLst>
            </a:prstGeom>
            <a:gradFill flip="none" rotWithShape="1">
              <a:gsLst>
                <a:gs pos="0">
                  <a:srgbClr val="45CBFA"/>
                </a:gs>
                <a:gs pos="100000">
                  <a:srgbClr val="40B8FA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01376" y="373930"/>
              <a:ext cx="1294806" cy="102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0" extrusionOk="0">
                  <a:moveTo>
                    <a:pt x="19282" y="7931"/>
                  </a:moveTo>
                  <a:cubicBezTo>
                    <a:pt x="20664" y="7811"/>
                    <a:pt x="21239" y="7530"/>
                    <a:pt x="21600" y="6632"/>
                  </a:cubicBezTo>
                  <a:cubicBezTo>
                    <a:pt x="21101" y="6955"/>
                    <a:pt x="19916" y="6927"/>
                    <a:pt x="19061" y="6592"/>
                  </a:cubicBezTo>
                  <a:cubicBezTo>
                    <a:pt x="19020" y="6381"/>
                    <a:pt x="18973" y="6180"/>
                    <a:pt x="18927" y="5999"/>
                  </a:cubicBezTo>
                  <a:cubicBezTo>
                    <a:pt x="18276" y="3482"/>
                    <a:pt x="16047" y="1455"/>
                    <a:pt x="13711" y="1700"/>
                  </a:cubicBezTo>
                  <a:cubicBezTo>
                    <a:pt x="13900" y="1619"/>
                    <a:pt x="14091" y="1545"/>
                    <a:pt x="14283" y="1477"/>
                  </a:cubicBezTo>
                  <a:cubicBezTo>
                    <a:pt x="14540" y="1381"/>
                    <a:pt x="13767" y="934"/>
                    <a:pt x="13421" y="1047"/>
                  </a:cubicBezTo>
                  <a:cubicBezTo>
                    <a:pt x="13878" y="866"/>
                    <a:pt x="14636" y="554"/>
                    <a:pt x="14717" y="0"/>
                  </a:cubicBezTo>
                  <a:cubicBezTo>
                    <a:pt x="14015" y="101"/>
                    <a:pt x="13326" y="451"/>
                    <a:pt x="12794" y="958"/>
                  </a:cubicBezTo>
                  <a:cubicBezTo>
                    <a:pt x="12986" y="741"/>
                    <a:pt x="13132" y="475"/>
                    <a:pt x="13163" y="190"/>
                  </a:cubicBezTo>
                  <a:cubicBezTo>
                    <a:pt x="11291" y="1448"/>
                    <a:pt x="10198" y="3986"/>
                    <a:pt x="9313" y="6448"/>
                  </a:cubicBezTo>
                  <a:cubicBezTo>
                    <a:pt x="8618" y="5739"/>
                    <a:pt x="8002" y="5181"/>
                    <a:pt x="7450" y="4871"/>
                  </a:cubicBezTo>
                  <a:cubicBezTo>
                    <a:pt x="5900" y="3996"/>
                    <a:pt x="4047" y="3083"/>
                    <a:pt x="1138" y="1946"/>
                  </a:cubicBezTo>
                  <a:cubicBezTo>
                    <a:pt x="1048" y="2960"/>
                    <a:pt x="1613" y="4307"/>
                    <a:pt x="3242" y="5202"/>
                  </a:cubicBezTo>
                  <a:cubicBezTo>
                    <a:pt x="2889" y="5153"/>
                    <a:pt x="2244" y="5264"/>
                    <a:pt x="1728" y="5394"/>
                  </a:cubicBezTo>
                  <a:cubicBezTo>
                    <a:pt x="1938" y="6554"/>
                    <a:pt x="2625" y="7511"/>
                    <a:pt x="4483" y="7973"/>
                  </a:cubicBezTo>
                  <a:cubicBezTo>
                    <a:pt x="3634" y="8032"/>
                    <a:pt x="3195" y="8235"/>
                    <a:pt x="2797" y="8674"/>
                  </a:cubicBezTo>
                  <a:cubicBezTo>
                    <a:pt x="3184" y="9481"/>
                    <a:pt x="4128" y="10431"/>
                    <a:pt x="5826" y="10236"/>
                  </a:cubicBezTo>
                  <a:cubicBezTo>
                    <a:pt x="3938" y="11093"/>
                    <a:pt x="5056" y="12679"/>
                    <a:pt x="6592" y="12442"/>
                  </a:cubicBezTo>
                  <a:cubicBezTo>
                    <a:pt x="3972" y="15291"/>
                    <a:pt x="2372" y="15098"/>
                    <a:pt x="0" y="12715"/>
                  </a:cubicBezTo>
                  <a:cubicBezTo>
                    <a:pt x="6195" y="21600"/>
                    <a:pt x="17127" y="17953"/>
                    <a:pt x="19134" y="9396"/>
                  </a:cubicBezTo>
                  <a:cubicBezTo>
                    <a:pt x="20637" y="9409"/>
                    <a:pt x="20798" y="8847"/>
                    <a:pt x="21346" y="8228"/>
                  </a:cubicBezTo>
                  <a:cubicBezTo>
                    <a:pt x="20480" y="8383"/>
                    <a:pt x="19948" y="8223"/>
                    <a:pt x="19282" y="7931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7203281" y="8887618"/>
            <a:ext cx="1815703" cy="1815703"/>
          </a:xfrm>
          <a:prstGeom prst="roundRect">
            <a:avLst>
              <a:gd name="adj" fmla="val 23087"/>
            </a:avLst>
          </a:prstGeom>
          <a:gradFill>
            <a:gsLst>
              <a:gs pos="0">
                <a:srgbClr val="F9F9F9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7411640" y="9482931"/>
            <a:ext cx="625079" cy="62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8CB6F8"/>
              </a:gs>
              <a:gs pos="100000">
                <a:srgbClr val="4B8FF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8140898" y="9482931"/>
            <a:ext cx="625079" cy="62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ED88CD"/>
              </a:gs>
              <a:gs pos="100000">
                <a:srgbClr val="EB5EA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654843" y="10738445"/>
            <a:ext cx="144189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Message</a:t>
            </a:r>
          </a:p>
        </p:txBody>
      </p:sp>
      <p:sp>
        <p:nvSpPr>
          <p:cNvPr id="456" name="Shape 456"/>
          <p:cNvSpPr/>
          <p:nvPr/>
        </p:nvSpPr>
        <p:spPr>
          <a:xfrm>
            <a:off x="3274218" y="10738445"/>
            <a:ext cx="6936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Mail</a:t>
            </a:r>
          </a:p>
        </p:txBody>
      </p:sp>
      <p:sp>
        <p:nvSpPr>
          <p:cNvPr id="457" name="Shape 457"/>
          <p:cNvSpPr/>
          <p:nvPr/>
        </p:nvSpPr>
        <p:spPr>
          <a:xfrm>
            <a:off x="5342929" y="10738445"/>
            <a:ext cx="10615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Twitter</a:t>
            </a:r>
          </a:p>
        </p:txBody>
      </p:sp>
      <p:sp>
        <p:nvSpPr>
          <p:cNvPr id="458" name="Shape 458"/>
          <p:cNvSpPr/>
          <p:nvPr/>
        </p:nvSpPr>
        <p:spPr>
          <a:xfrm>
            <a:off x="7634882" y="10738445"/>
            <a:ext cx="8712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Flickr</a:t>
            </a:r>
          </a:p>
        </p:txBody>
      </p:sp>
      <p:sp>
        <p:nvSpPr>
          <p:cNvPr id="459" name="Shape 459"/>
          <p:cNvSpPr/>
          <p:nvPr/>
        </p:nvSpPr>
        <p:spPr>
          <a:xfrm>
            <a:off x="446484" y="12474376"/>
            <a:ext cx="1785938" cy="1785939"/>
          </a:xfrm>
          <a:prstGeom prst="roundRect">
            <a:avLst>
              <a:gd name="adj" fmla="val 2007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678906" y="12474376"/>
            <a:ext cx="1785938" cy="1785939"/>
          </a:xfrm>
          <a:prstGeom prst="roundRect">
            <a:avLst>
              <a:gd name="adj" fmla="val 2007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926210" y="12474376"/>
            <a:ext cx="1785939" cy="1785939"/>
          </a:xfrm>
          <a:prstGeom prst="roundRect">
            <a:avLst>
              <a:gd name="adj" fmla="val 2007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158632" y="12474376"/>
            <a:ext cx="1785939" cy="1785939"/>
          </a:xfrm>
          <a:prstGeom prst="roundRect">
            <a:avLst>
              <a:gd name="adj" fmla="val 20072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14375" y="12943185"/>
            <a:ext cx="1235275" cy="833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214035" y="13244343"/>
            <a:ext cx="249832" cy="25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-17441" y="8394625"/>
            <a:ext cx="9565530" cy="3"/>
          </a:xfrm>
          <a:prstGeom prst="line">
            <a:avLst/>
          </a:prstGeom>
          <a:ln w="50800">
            <a:solidFill>
              <a:srgbClr val="CBCBCB"/>
            </a:solidFill>
            <a:miter lim="400000"/>
          </a:ln>
          <a:effectLst>
            <a:outerShdw blurRad="381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-17441" y="11921852"/>
            <a:ext cx="9574305" cy="2"/>
          </a:xfrm>
          <a:prstGeom prst="line">
            <a:avLst/>
          </a:prstGeom>
          <a:ln w="50800">
            <a:solidFill>
              <a:srgbClr val="CBCBCB"/>
            </a:solidFill>
            <a:miter lim="400000"/>
          </a:ln>
          <a:effectLst>
            <a:outerShdw blurRad="381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5261074" y="12801798"/>
            <a:ext cx="1116212" cy="1116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5439667" y="12997135"/>
            <a:ext cx="749723" cy="65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71" name="Group 471"/>
          <p:cNvGrpSpPr/>
          <p:nvPr/>
        </p:nvGrpSpPr>
        <p:grpSpPr>
          <a:xfrm>
            <a:off x="7664648" y="12855748"/>
            <a:ext cx="922736" cy="997152"/>
            <a:chOff x="0" y="0"/>
            <a:chExt cx="922734" cy="997150"/>
          </a:xfrm>
        </p:grpSpPr>
        <p:sp>
          <p:nvSpPr>
            <p:cNvPr id="469" name="Shape 469"/>
            <p:cNvSpPr/>
            <p:nvPr/>
          </p:nvSpPr>
          <p:spPr>
            <a:xfrm>
              <a:off x="0" y="222222"/>
              <a:ext cx="641656" cy="77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7855" y="0"/>
                  </a:lnTo>
                  <a:lnTo>
                    <a:pt x="7855" y="3323"/>
                  </a:lnTo>
                  <a:lnTo>
                    <a:pt x="3927" y="3323"/>
                  </a:lnTo>
                  <a:lnTo>
                    <a:pt x="3927" y="18277"/>
                  </a:lnTo>
                  <a:lnTo>
                    <a:pt x="17673" y="18277"/>
                  </a:lnTo>
                  <a:lnTo>
                    <a:pt x="17673" y="16615"/>
                  </a:lnTo>
                  <a:lnTo>
                    <a:pt x="21600" y="1661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78239" y="0"/>
              <a:ext cx="644496" cy="77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18277"/>
                  </a:moveTo>
                  <a:lnTo>
                    <a:pt x="3927" y="3323"/>
                  </a:lnTo>
                  <a:lnTo>
                    <a:pt x="11782" y="3323"/>
                  </a:lnTo>
                  <a:lnTo>
                    <a:pt x="11782" y="8308"/>
                  </a:lnTo>
                  <a:lnTo>
                    <a:pt x="17673" y="8308"/>
                  </a:lnTo>
                  <a:lnTo>
                    <a:pt x="17673" y="18277"/>
                  </a:lnTo>
                  <a:lnTo>
                    <a:pt x="3927" y="18277"/>
                  </a:lnTo>
                  <a:close/>
                  <a:moveTo>
                    <a:pt x="1406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854"/>
                  </a:lnTo>
                  <a:lnTo>
                    <a:pt x="14064" y="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72" name="Shape 472"/>
          <p:cNvSpPr/>
          <p:nvPr/>
        </p:nvSpPr>
        <p:spPr>
          <a:xfrm>
            <a:off x="0" y="15465821"/>
            <a:ext cx="9539883" cy="1518048"/>
          </a:xfrm>
          <a:prstGeom prst="rect">
            <a:avLst/>
          </a:prstGeom>
          <a:solidFill>
            <a:srgbClr val="E5E5E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704688" y="15784512"/>
            <a:ext cx="214135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 algn="l">
              <a:defRPr sz="5000">
                <a:solidFill>
                  <a:srgbClr val="72A5E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2A5EF"/>
                </a:solidFill>
              </a:rPr>
              <a:t>Cancel</a:t>
            </a:r>
          </a:p>
        </p:txBody>
      </p:sp>
      <p:sp>
        <p:nvSpPr>
          <p:cNvPr id="474" name="Shape 474"/>
          <p:cNvSpPr/>
          <p:nvPr/>
        </p:nvSpPr>
        <p:spPr>
          <a:xfrm>
            <a:off x="483519" y="14250789"/>
            <a:ext cx="17845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Quick Look</a:t>
            </a:r>
          </a:p>
        </p:txBody>
      </p:sp>
      <p:sp>
        <p:nvSpPr>
          <p:cNvPr id="475" name="Shape 475"/>
          <p:cNvSpPr/>
          <p:nvPr/>
        </p:nvSpPr>
        <p:spPr>
          <a:xfrm>
            <a:off x="2637562" y="14237989"/>
            <a:ext cx="1911534" cy="878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Save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</p:txBody>
      </p:sp>
      <p:sp>
        <p:nvSpPr>
          <p:cNvPr id="476" name="Shape 476"/>
          <p:cNvSpPr/>
          <p:nvPr/>
        </p:nvSpPr>
        <p:spPr>
          <a:xfrm>
            <a:off x="5037439" y="14237989"/>
            <a:ext cx="1606389" cy="878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</a:t>
            </a:r>
          </a:p>
        </p:txBody>
      </p:sp>
      <p:sp>
        <p:nvSpPr>
          <p:cNvPr id="477" name="Shape 477"/>
          <p:cNvSpPr/>
          <p:nvPr/>
        </p:nvSpPr>
        <p:spPr>
          <a:xfrm>
            <a:off x="7598066" y="14235906"/>
            <a:ext cx="890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>
            <a:lvl1pPr>
              <a:lnSpc>
                <a:spcPct val="90000"/>
              </a:lnSpc>
              <a:defRPr sz="2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232323"/>
                </a:solidFill>
              </a:rPr>
              <a:t>Copy</a:t>
            </a:r>
          </a:p>
        </p:txBody>
      </p:sp>
      <p:sp>
        <p:nvSpPr>
          <p:cNvPr id="478" name="Shape 478"/>
          <p:cNvSpPr/>
          <p:nvPr/>
        </p:nvSpPr>
        <p:spPr>
          <a:xfrm>
            <a:off x="3086323" y="13004576"/>
            <a:ext cx="967384" cy="699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44648" tIns="44648" rIns="44648" bIns="44648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44648" tIns="44648" rIns="44648" bIns="44648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Macintosh PowerPoint</Application>
  <PresentationFormat>Custom</PresentationFormat>
  <Paragraphs>705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Khella</cp:lastModifiedBy>
  <cp:revision>1</cp:revision>
  <dcterms:modified xsi:type="dcterms:W3CDTF">2014-09-23T02:00:15Z</dcterms:modified>
</cp:coreProperties>
</file>